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9"/>
  </p:notesMasterIdLst>
  <p:sldIdLst>
    <p:sldId id="539" r:id="rId2"/>
    <p:sldId id="511" r:id="rId3"/>
    <p:sldId id="510" r:id="rId4"/>
    <p:sldId id="536" r:id="rId5"/>
    <p:sldId id="537" r:id="rId6"/>
    <p:sldId id="552" r:id="rId7"/>
    <p:sldId id="547" r:id="rId8"/>
    <p:sldId id="522" r:id="rId9"/>
    <p:sldId id="540" r:id="rId10"/>
    <p:sldId id="541" r:id="rId11"/>
    <p:sldId id="542" r:id="rId12"/>
    <p:sldId id="549" r:id="rId13"/>
    <p:sldId id="509" r:id="rId14"/>
    <p:sldId id="544" r:id="rId15"/>
    <p:sldId id="543" r:id="rId16"/>
    <p:sldId id="545" r:id="rId17"/>
    <p:sldId id="546" r:id="rId1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556E"/>
    <a:srgbClr val="0062A7"/>
    <a:srgbClr val="FFCC99"/>
    <a:srgbClr val="000000"/>
    <a:srgbClr val="D8DCE5"/>
    <a:srgbClr val="921A1D"/>
    <a:srgbClr val="F26722"/>
    <a:srgbClr val="E62B25"/>
    <a:srgbClr val="F18420"/>
    <a:srgbClr val="F99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15" autoAdjust="0"/>
  </p:normalViewPr>
  <p:slideViewPr>
    <p:cSldViewPr>
      <p:cViewPr varScale="1">
        <p:scale>
          <a:sx n="59" d="100"/>
          <a:sy n="59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528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1D188-803A-467A-ADCC-356DEC07AABD}" type="doc">
      <dgm:prSet loTypeId="urn:microsoft.com/office/officeart/2005/8/layout/matrix1" loCatId="matrix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7E548750-755E-4E25-8C25-994F8AD9D5C9}">
      <dgm:prSet phldrT="[Текст]" custT="1"/>
      <dgm:spPr>
        <a:ln w="19050">
          <a:noFill/>
        </a:ln>
        <a:effectLst>
          <a:glow rad="139700">
            <a:schemeClr val="accent5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sz="18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психологического просвещения  родителей</a:t>
          </a:r>
          <a:endParaRPr lang="ru-RU" sz="1800" b="1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2CBD14-A4FD-48ED-B239-41F350B519DA}" type="parTrans" cxnId="{A8D05D1E-CE5E-47EE-8C49-36367EAFB6CB}">
      <dgm:prSet/>
      <dgm:spPr/>
      <dgm:t>
        <a:bodyPr/>
        <a:lstStyle/>
        <a:p>
          <a:endParaRPr lang="ru-RU"/>
        </a:p>
      </dgm:t>
    </dgm:pt>
    <dgm:pt modelId="{AA6593AE-B1EF-40DC-8354-4F854ACA5807}" type="sibTrans" cxnId="{A8D05D1E-CE5E-47EE-8C49-36367EAFB6CB}">
      <dgm:prSet/>
      <dgm:spPr/>
      <dgm:t>
        <a:bodyPr/>
        <a:lstStyle/>
        <a:p>
          <a:endParaRPr lang="ru-RU"/>
        </a:p>
      </dgm:t>
    </dgm:pt>
    <dgm:pt modelId="{DC9336DE-57B9-4653-8481-12EAA369B744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Повысить информированность родителей об особенностях и сферах влияния актуальных стилей семейного воспитания и общения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F903FC-A14F-4DBD-B0A7-F270D139FFA3}" type="parTrans" cxnId="{0D90BEEE-6801-425E-BE37-069B04A7894A}">
      <dgm:prSet/>
      <dgm:spPr/>
      <dgm:t>
        <a:bodyPr/>
        <a:lstStyle/>
        <a:p>
          <a:endParaRPr lang="ru-RU"/>
        </a:p>
      </dgm:t>
    </dgm:pt>
    <dgm:pt modelId="{8689620F-7D24-440C-878A-0F64E548D1AF}" type="sibTrans" cxnId="{0D90BEEE-6801-425E-BE37-069B04A7894A}">
      <dgm:prSet/>
      <dgm:spPr/>
      <dgm:t>
        <a:bodyPr/>
        <a:lstStyle/>
        <a:p>
          <a:endParaRPr lang="ru-RU"/>
        </a:p>
      </dgm:t>
    </dgm:pt>
    <dgm:pt modelId="{6F8E26E5-3A88-4D4B-893B-F672A06CF996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Изучение, обобщение успешного психолого- педагогического опыта. Планы текущих мероприятий; отчеты (текстовые и фотоотчеты) по прошедшим мероприятиям;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53EC5A-6A76-4368-BB0D-1D7D6C23DC9F}" type="parTrans" cxnId="{5F103048-5968-4EED-914B-254681D50C17}">
      <dgm:prSet/>
      <dgm:spPr/>
      <dgm:t>
        <a:bodyPr/>
        <a:lstStyle/>
        <a:p>
          <a:endParaRPr lang="ru-RU"/>
        </a:p>
      </dgm:t>
    </dgm:pt>
    <dgm:pt modelId="{45CCB8CE-193A-4469-8C5A-1796CDA7A876}" type="sibTrans" cxnId="{5F103048-5968-4EED-914B-254681D50C17}">
      <dgm:prSet/>
      <dgm:spPr/>
      <dgm:t>
        <a:bodyPr/>
        <a:lstStyle/>
        <a:p>
          <a:endParaRPr lang="ru-RU"/>
        </a:p>
      </dgm:t>
    </dgm:pt>
    <dgm:pt modelId="{71A1D10D-4596-40EF-9440-8988AA7C1AB8}">
      <dgm:prSet phldrT="[Текст]" phldr="1"/>
      <dgm:spPr/>
      <dgm:t>
        <a:bodyPr/>
        <a:lstStyle/>
        <a:p>
          <a:endParaRPr lang="ru-RU" sz="1600" b="1" dirty="0">
            <a:solidFill>
              <a:srgbClr val="FFCC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F2FA1-20BA-4DBB-9F89-E5F4F07B3F2E}" type="parTrans" cxnId="{63EF5E12-0556-4EDB-AEA8-273FFE9CC5BB}">
      <dgm:prSet/>
      <dgm:spPr/>
      <dgm:t>
        <a:bodyPr/>
        <a:lstStyle/>
        <a:p>
          <a:endParaRPr lang="ru-RU"/>
        </a:p>
      </dgm:t>
    </dgm:pt>
    <dgm:pt modelId="{7961E592-C832-4DCF-8713-7F0F433841F3}" type="sibTrans" cxnId="{63EF5E12-0556-4EDB-AEA8-273FFE9CC5BB}">
      <dgm:prSet/>
      <dgm:spPr/>
      <dgm:t>
        <a:bodyPr/>
        <a:lstStyle/>
        <a:p>
          <a:endParaRPr lang="ru-RU"/>
        </a:p>
      </dgm:t>
    </dgm:pt>
    <dgm:pt modelId="{0BB8DCDE-3B0E-4C6A-8D2C-1ECD160412A5}">
      <dgm:prSet phldrT="[Текст]" phldr="1"/>
      <dgm:spPr/>
      <dgm:t>
        <a:bodyPr/>
        <a:lstStyle/>
        <a:p>
          <a:endParaRPr lang="ru-RU" dirty="0"/>
        </a:p>
      </dgm:t>
    </dgm:pt>
    <dgm:pt modelId="{6E985D7C-E547-47A2-B21C-C9025E2A7B1E}" type="parTrans" cxnId="{26610306-2585-48C1-A18F-CAE99B449960}">
      <dgm:prSet/>
      <dgm:spPr/>
      <dgm:t>
        <a:bodyPr/>
        <a:lstStyle/>
        <a:p>
          <a:endParaRPr lang="ru-RU"/>
        </a:p>
      </dgm:t>
    </dgm:pt>
    <dgm:pt modelId="{842B2747-A3D6-43FF-B109-82A039D65FD3}" type="sibTrans" cxnId="{26610306-2585-48C1-A18F-CAE99B449960}">
      <dgm:prSet/>
      <dgm:spPr/>
      <dgm:t>
        <a:bodyPr/>
        <a:lstStyle/>
        <a:p>
          <a:endParaRPr lang="ru-RU"/>
        </a:p>
      </dgm:t>
    </dgm:pt>
    <dgm:pt modelId="{C58D0E3C-27B0-4989-99A1-DB44E16364BD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Нормативные документы,  Семейный кодекс РФ, превентивные нормативные акты, регламентирующие семейное взаимодействие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04BAA5-8BA4-4E2B-B8F0-F8F769C22212}" type="parTrans" cxnId="{4A6F7195-1078-47D3-A378-E517432FDE3E}">
      <dgm:prSet/>
      <dgm:spPr/>
      <dgm:t>
        <a:bodyPr/>
        <a:lstStyle/>
        <a:p>
          <a:endParaRPr lang="ru-RU"/>
        </a:p>
      </dgm:t>
    </dgm:pt>
    <dgm:pt modelId="{80EEFAF1-9D0A-4C7E-BE64-5305E123F6B2}" type="sibTrans" cxnId="{4A6F7195-1078-47D3-A378-E517432FDE3E}">
      <dgm:prSet/>
      <dgm:spPr/>
      <dgm:t>
        <a:bodyPr/>
        <a:lstStyle/>
        <a:p>
          <a:endParaRPr lang="ru-RU"/>
        </a:p>
      </dgm:t>
    </dgm:pt>
    <dgm:pt modelId="{1E8B91E5-CA06-4F04-8DB8-80938204CEAD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Современные методы, приемы  и технологии воспитания, подтвердившие эффективность в психолого-педагогической практике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172D3-B99C-4F9A-B073-FE41BF0D43D8}" type="parTrans" cxnId="{60F1B272-ADC0-49DF-A08D-C7897D5F7A5A}">
      <dgm:prSet/>
      <dgm:spPr/>
      <dgm:t>
        <a:bodyPr/>
        <a:lstStyle/>
        <a:p>
          <a:endParaRPr lang="ru-RU"/>
        </a:p>
      </dgm:t>
    </dgm:pt>
    <dgm:pt modelId="{EAEB9F12-667B-4B17-8AEB-032E66091589}" type="sibTrans" cxnId="{60F1B272-ADC0-49DF-A08D-C7897D5F7A5A}">
      <dgm:prSet/>
      <dgm:spPr/>
      <dgm:t>
        <a:bodyPr/>
        <a:lstStyle/>
        <a:p>
          <a:endParaRPr lang="ru-RU"/>
        </a:p>
      </dgm:t>
    </dgm:pt>
    <dgm:pt modelId="{7D1A400E-5EB8-4097-AE85-E9B45D578712}" type="pres">
      <dgm:prSet presAssocID="{0531D188-803A-467A-ADCC-356DEC07AAB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A57202-AE33-4509-BD07-6DF873AB7CB0}" type="pres">
      <dgm:prSet presAssocID="{0531D188-803A-467A-ADCC-356DEC07AABD}" presName="matrix" presStyleCnt="0"/>
      <dgm:spPr/>
      <dgm:t>
        <a:bodyPr/>
        <a:lstStyle/>
        <a:p>
          <a:endParaRPr lang="ru-RU"/>
        </a:p>
      </dgm:t>
    </dgm:pt>
    <dgm:pt modelId="{9810DCE6-EB16-44BB-A408-294E216C2805}" type="pres">
      <dgm:prSet presAssocID="{0531D188-803A-467A-ADCC-356DEC07AABD}" presName="tile1" presStyleLbl="node1" presStyleIdx="0" presStyleCnt="4"/>
      <dgm:spPr/>
      <dgm:t>
        <a:bodyPr/>
        <a:lstStyle/>
        <a:p>
          <a:endParaRPr lang="ru-RU"/>
        </a:p>
      </dgm:t>
    </dgm:pt>
    <dgm:pt modelId="{AA9684CE-EEB4-45CA-84FE-BED8CCAD8FF7}" type="pres">
      <dgm:prSet presAssocID="{0531D188-803A-467A-ADCC-356DEC07AAB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B9F7E-36E5-421D-A461-1D252E518873}" type="pres">
      <dgm:prSet presAssocID="{0531D188-803A-467A-ADCC-356DEC07AABD}" presName="tile2" presStyleLbl="node1" presStyleIdx="1" presStyleCnt="4"/>
      <dgm:spPr/>
      <dgm:t>
        <a:bodyPr/>
        <a:lstStyle/>
        <a:p>
          <a:endParaRPr lang="ru-RU"/>
        </a:p>
      </dgm:t>
    </dgm:pt>
    <dgm:pt modelId="{B0399779-9571-41B2-9C8C-FC1E952C62C2}" type="pres">
      <dgm:prSet presAssocID="{0531D188-803A-467A-ADCC-356DEC07AAB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50A22-376D-49D0-9D47-F3526D30895A}" type="pres">
      <dgm:prSet presAssocID="{0531D188-803A-467A-ADCC-356DEC07AABD}" presName="tile3" presStyleLbl="node1" presStyleIdx="2" presStyleCnt="4"/>
      <dgm:spPr/>
      <dgm:t>
        <a:bodyPr/>
        <a:lstStyle/>
        <a:p>
          <a:endParaRPr lang="ru-RU"/>
        </a:p>
      </dgm:t>
    </dgm:pt>
    <dgm:pt modelId="{FB2963F4-EA44-4EEB-9535-2C6DD2196FE8}" type="pres">
      <dgm:prSet presAssocID="{0531D188-803A-467A-ADCC-356DEC07AAB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7FA8D-E00A-4EB8-B514-F9F505BA78A7}" type="pres">
      <dgm:prSet presAssocID="{0531D188-803A-467A-ADCC-356DEC07AABD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A4870404-E1D1-4096-90D6-E7024022C6F4}" type="pres">
      <dgm:prSet presAssocID="{0531D188-803A-467A-ADCC-356DEC07AAB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F7F9C-7D40-4957-82A4-CD2B7EBE0FB3}" type="pres">
      <dgm:prSet presAssocID="{0531D188-803A-467A-ADCC-356DEC07AABD}" presName="centerTile" presStyleLbl="fgShp" presStyleIdx="0" presStyleCnt="1" custScaleX="127441" custScaleY="9697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4E5CA21-EBE8-457C-969D-447F610C0B05}" type="presOf" srcId="{C58D0E3C-27B0-4989-99A1-DB44E16364BD}" destId="{35CB9F7E-36E5-421D-A461-1D252E518873}" srcOrd="0" destOrd="0" presId="urn:microsoft.com/office/officeart/2005/8/layout/matrix1"/>
    <dgm:cxn modelId="{5D65AAD3-3369-4114-BDCE-2A79F9E62EEC}" type="presOf" srcId="{6F8E26E5-3A88-4D4B-893B-F672A06CF996}" destId="{FB2963F4-EA44-4EEB-9535-2C6DD2196FE8}" srcOrd="1" destOrd="0" presId="urn:microsoft.com/office/officeart/2005/8/layout/matrix1"/>
    <dgm:cxn modelId="{0DEE2585-CE5E-4883-A069-3D68E05851EE}" type="presOf" srcId="{6F8E26E5-3A88-4D4B-893B-F672A06CF996}" destId="{69A50A22-376D-49D0-9D47-F3526D30895A}" srcOrd="0" destOrd="0" presId="urn:microsoft.com/office/officeart/2005/8/layout/matrix1"/>
    <dgm:cxn modelId="{D0343947-A510-43B8-8300-000184F3076F}" type="presOf" srcId="{DC9336DE-57B9-4653-8481-12EAA369B744}" destId="{9810DCE6-EB16-44BB-A408-294E216C2805}" srcOrd="0" destOrd="0" presId="urn:microsoft.com/office/officeart/2005/8/layout/matrix1"/>
    <dgm:cxn modelId="{4FA6F92C-1CDD-4F11-8471-EF39705D11E8}" type="presOf" srcId="{0531D188-803A-467A-ADCC-356DEC07AABD}" destId="{7D1A400E-5EB8-4097-AE85-E9B45D578712}" srcOrd="0" destOrd="0" presId="urn:microsoft.com/office/officeart/2005/8/layout/matrix1"/>
    <dgm:cxn modelId="{6657E9D3-1ADE-4B40-B719-C54AA8607332}" type="presOf" srcId="{C58D0E3C-27B0-4989-99A1-DB44E16364BD}" destId="{B0399779-9571-41B2-9C8C-FC1E952C62C2}" srcOrd="1" destOrd="0" presId="urn:microsoft.com/office/officeart/2005/8/layout/matrix1"/>
    <dgm:cxn modelId="{5F103048-5968-4EED-914B-254681D50C17}" srcId="{7E548750-755E-4E25-8C25-994F8AD9D5C9}" destId="{6F8E26E5-3A88-4D4B-893B-F672A06CF996}" srcOrd="2" destOrd="0" parTransId="{A053EC5A-6A76-4368-BB0D-1D7D6C23DC9F}" sibTransId="{45CCB8CE-193A-4469-8C5A-1796CDA7A876}"/>
    <dgm:cxn modelId="{5FB1E154-101F-486C-BBCE-44C1FA17B482}" type="presOf" srcId="{1E8B91E5-CA06-4F04-8DB8-80938204CEAD}" destId="{A4870404-E1D1-4096-90D6-E7024022C6F4}" srcOrd="1" destOrd="0" presId="urn:microsoft.com/office/officeart/2005/8/layout/matrix1"/>
    <dgm:cxn modelId="{C1429DEA-9125-4F6D-8884-B9AA3E4C38B9}" type="presOf" srcId="{DC9336DE-57B9-4653-8481-12EAA369B744}" destId="{AA9684CE-EEB4-45CA-84FE-BED8CCAD8FF7}" srcOrd="1" destOrd="0" presId="urn:microsoft.com/office/officeart/2005/8/layout/matrix1"/>
    <dgm:cxn modelId="{A8D05D1E-CE5E-47EE-8C49-36367EAFB6CB}" srcId="{0531D188-803A-467A-ADCC-356DEC07AABD}" destId="{7E548750-755E-4E25-8C25-994F8AD9D5C9}" srcOrd="0" destOrd="0" parTransId="{B42CBD14-A4FD-48ED-B239-41F350B519DA}" sibTransId="{AA6593AE-B1EF-40DC-8354-4F854ACA5807}"/>
    <dgm:cxn modelId="{9D002D23-7637-49DB-82EB-EC3CDED0F32E}" type="presOf" srcId="{1E8B91E5-CA06-4F04-8DB8-80938204CEAD}" destId="{E8C7FA8D-E00A-4EB8-B514-F9F505BA78A7}" srcOrd="0" destOrd="0" presId="urn:microsoft.com/office/officeart/2005/8/layout/matrix1"/>
    <dgm:cxn modelId="{0D26953B-2123-4D57-9CA6-5C8A7185B43B}" type="presOf" srcId="{7E548750-755E-4E25-8C25-994F8AD9D5C9}" destId="{EFCF7F9C-7D40-4957-82A4-CD2B7EBE0FB3}" srcOrd="0" destOrd="0" presId="urn:microsoft.com/office/officeart/2005/8/layout/matrix1"/>
    <dgm:cxn modelId="{0D90BEEE-6801-425E-BE37-069B04A7894A}" srcId="{7E548750-755E-4E25-8C25-994F8AD9D5C9}" destId="{DC9336DE-57B9-4653-8481-12EAA369B744}" srcOrd="0" destOrd="0" parTransId="{71F903FC-A14F-4DBD-B0A7-F270D139FFA3}" sibTransId="{8689620F-7D24-440C-878A-0F64E548D1AF}"/>
    <dgm:cxn modelId="{4A6F7195-1078-47D3-A378-E517432FDE3E}" srcId="{7E548750-755E-4E25-8C25-994F8AD9D5C9}" destId="{C58D0E3C-27B0-4989-99A1-DB44E16364BD}" srcOrd="1" destOrd="0" parTransId="{9604BAA5-8BA4-4E2B-B8F0-F8F769C22212}" sibTransId="{80EEFAF1-9D0A-4C7E-BE64-5305E123F6B2}"/>
    <dgm:cxn modelId="{63EF5E12-0556-4EDB-AEA8-273FFE9CC5BB}" srcId="{7E548750-755E-4E25-8C25-994F8AD9D5C9}" destId="{71A1D10D-4596-40EF-9440-8988AA7C1AB8}" srcOrd="4" destOrd="0" parTransId="{FA2F2FA1-20BA-4DBB-9F89-E5F4F07B3F2E}" sibTransId="{7961E592-C832-4DCF-8713-7F0F433841F3}"/>
    <dgm:cxn modelId="{60F1B272-ADC0-49DF-A08D-C7897D5F7A5A}" srcId="{7E548750-755E-4E25-8C25-994F8AD9D5C9}" destId="{1E8B91E5-CA06-4F04-8DB8-80938204CEAD}" srcOrd="3" destOrd="0" parTransId="{295172D3-B99C-4F9A-B073-FE41BF0D43D8}" sibTransId="{EAEB9F12-667B-4B17-8AEB-032E66091589}"/>
    <dgm:cxn modelId="{26610306-2585-48C1-A18F-CAE99B449960}" srcId="{7E548750-755E-4E25-8C25-994F8AD9D5C9}" destId="{0BB8DCDE-3B0E-4C6A-8D2C-1ECD160412A5}" srcOrd="5" destOrd="0" parTransId="{6E985D7C-E547-47A2-B21C-C9025E2A7B1E}" sibTransId="{842B2747-A3D6-43FF-B109-82A039D65FD3}"/>
    <dgm:cxn modelId="{C5E0F3CB-26E3-463B-9564-CEA9246D6073}" type="presParOf" srcId="{7D1A400E-5EB8-4097-AE85-E9B45D578712}" destId="{2EA57202-AE33-4509-BD07-6DF873AB7CB0}" srcOrd="0" destOrd="0" presId="urn:microsoft.com/office/officeart/2005/8/layout/matrix1"/>
    <dgm:cxn modelId="{F9F0784F-22AA-4B4D-AF1D-E48AF99FBA8B}" type="presParOf" srcId="{2EA57202-AE33-4509-BD07-6DF873AB7CB0}" destId="{9810DCE6-EB16-44BB-A408-294E216C2805}" srcOrd="0" destOrd="0" presId="urn:microsoft.com/office/officeart/2005/8/layout/matrix1"/>
    <dgm:cxn modelId="{A489BAD9-CC6E-4E9B-8915-452B6129BB57}" type="presParOf" srcId="{2EA57202-AE33-4509-BD07-6DF873AB7CB0}" destId="{AA9684CE-EEB4-45CA-84FE-BED8CCAD8FF7}" srcOrd="1" destOrd="0" presId="urn:microsoft.com/office/officeart/2005/8/layout/matrix1"/>
    <dgm:cxn modelId="{B464038B-32F3-4930-A833-D8ADA26BDBE0}" type="presParOf" srcId="{2EA57202-AE33-4509-BD07-6DF873AB7CB0}" destId="{35CB9F7E-36E5-421D-A461-1D252E518873}" srcOrd="2" destOrd="0" presId="urn:microsoft.com/office/officeart/2005/8/layout/matrix1"/>
    <dgm:cxn modelId="{FCA67920-5233-4073-920D-2985DF0DA6E4}" type="presParOf" srcId="{2EA57202-AE33-4509-BD07-6DF873AB7CB0}" destId="{B0399779-9571-41B2-9C8C-FC1E952C62C2}" srcOrd="3" destOrd="0" presId="urn:microsoft.com/office/officeart/2005/8/layout/matrix1"/>
    <dgm:cxn modelId="{C6ABABB5-78B1-4867-A75E-45D2709C693D}" type="presParOf" srcId="{2EA57202-AE33-4509-BD07-6DF873AB7CB0}" destId="{69A50A22-376D-49D0-9D47-F3526D30895A}" srcOrd="4" destOrd="0" presId="urn:microsoft.com/office/officeart/2005/8/layout/matrix1"/>
    <dgm:cxn modelId="{AB5498C6-01DC-4AB3-ADDD-33E335D2DE79}" type="presParOf" srcId="{2EA57202-AE33-4509-BD07-6DF873AB7CB0}" destId="{FB2963F4-EA44-4EEB-9535-2C6DD2196FE8}" srcOrd="5" destOrd="0" presId="urn:microsoft.com/office/officeart/2005/8/layout/matrix1"/>
    <dgm:cxn modelId="{C453758A-6D9E-4947-9B8A-30122C0AB780}" type="presParOf" srcId="{2EA57202-AE33-4509-BD07-6DF873AB7CB0}" destId="{E8C7FA8D-E00A-4EB8-B514-F9F505BA78A7}" srcOrd="6" destOrd="0" presId="urn:microsoft.com/office/officeart/2005/8/layout/matrix1"/>
    <dgm:cxn modelId="{431D7002-5B3A-4E81-BE95-84C6BF76C123}" type="presParOf" srcId="{2EA57202-AE33-4509-BD07-6DF873AB7CB0}" destId="{A4870404-E1D1-4096-90D6-E7024022C6F4}" srcOrd="7" destOrd="0" presId="urn:microsoft.com/office/officeart/2005/8/layout/matrix1"/>
    <dgm:cxn modelId="{5A0D16FA-0156-4EAB-9F1F-D810F1D37F66}" type="presParOf" srcId="{7D1A400E-5EB8-4097-AE85-E9B45D578712}" destId="{EFCF7F9C-7D40-4957-82A4-CD2B7EBE0FB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D235D2-ACF9-4436-AF5C-CFC0636347F5}" type="doc">
      <dgm:prSet loTypeId="urn:microsoft.com/office/officeart/2005/8/layout/process4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F32E59CF-4FF6-480B-A2F8-87E98DF1B04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Современные подходы к проблеме формирования личности ребенка</a:t>
          </a:r>
        </a:p>
      </dgm:t>
    </dgm:pt>
    <dgm:pt modelId="{389771DD-A26B-43BD-AF4A-C025E78F4CC3}" type="parTrans" cxnId="{D793335F-429D-44D3-BBC2-D255B2CEA5F6}">
      <dgm:prSet/>
      <dgm:spPr/>
      <dgm:t>
        <a:bodyPr/>
        <a:lstStyle/>
        <a:p>
          <a:endParaRPr lang="ru-RU"/>
        </a:p>
      </dgm:t>
    </dgm:pt>
    <dgm:pt modelId="{B49806CE-6B2A-4EDF-9FF5-4383EA28B246}" type="sibTrans" cxnId="{D793335F-429D-44D3-BBC2-D255B2CEA5F6}">
      <dgm:prSet/>
      <dgm:spPr/>
      <dgm:t>
        <a:bodyPr/>
        <a:lstStyle/>
        <a:p>
          <a:endParaRPr lang="ru-RU"/>
        </a:p>
      </dgm:t>
    </dgm:pt>
    <dgm:pt modelId="{591133AD-2443-4E28-B3FB-FBDF6514A6D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Конструктивная социализация ребенка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93F4DB48-2712-469C-96E0-8F68D04FBAFA}" type="parTrans" cxnId="{D6C33DC0-1715-4587-8ADD-1E35ED61DA3F}">
      <dgm:prSet/>
      <dgm:spPr/>
      <dgm:t>
        <a:bodyPr/>
        <a:lstStyle/>
        <a:p>
          <a:endParaRPr lang="ru-RU"/>
        </a:p>
      </dgm:t>
    </dgm:pt>
    <dgm:pt modelId="{5B4F0F01-25F3-42B5-8EAC-2F0FE630A01D}" type="sibTrans" cxnId="{D6C33DC0-1715-4587-8ADD-1E35ED61DA3F}">
      <dgm:prSet/>
      <dgm:spPr/>
      <dgm:t>
        <a:bodyPr/>
        <a:lstStyle/>
        <a:p>
          <a:endParaRPr lang="ru-RU"/>
        </a:p>
      </dgm:t>
    </dgm:pt>
    <dgm:pt modelId="{CB258841-4953-4917-9E87-08DEF73C8BD9}">
      <dgm:prSet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Условия и факторы гармоничного развития личности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B0DDCF-276E-434F-A89E-0119F94FD7CF}" type="parTrans" cxnId="{24B00A42-1E56-4A6E-AB95-80407313694A}">
      <dgm:prSet/>
      <dgm:spPr/>
      <dgm:t>
        <a:bodyPr/>
        <a:lstStyle/>
        <a:p>
          <a:endParaRPr lang="ru-RU"/>
        </a:p>
      </dgm:t>
    </dgm:pt>
    <dgm:pt modelId="{A445442B-E6A9-4D7B-9190-C6E98B0A56D6}" type="sibTrans" cxnId="{24B00A42-1E56-4A6E-AB95-80407313694A}">
      <dgm:prSet/>
      <dgm:spPr/>
      <dgm:t>
        <a:bodyPr/>
        <a:lstStyle/>
        <a:p>
          <a:endParaRPr lang="ru-RU"/>
        </a:p>
      </dgm:t>
    </dgm:pt>
    <dgm:pt modelId="{C17C8A82-C248-473F-9995-8ACAEEA2C55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Информационное обновление ресурсов</a:t>
          </a:r>
        </a:p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психолого-педагогического просвещения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4A2D4263-44E0-44FA-BC2F-DADCE359E1D9}" type="parTrans" cxnId="{E0734D7B-2D3B-4AE0-8AD8-266393ED96EA}">
      <dgm:prSet/>
      <dgm:spPr/>
      <dgm:t>
        <a:bodyPr/>
        <a:lstStyle/>
        <a:p>
          <a:endParaRPr lang="ru-RU"/>
        </a:p>
      </dgm:t>
    </dgm:pt>
    <dgm:pt modelId="{FAB977B7-2E15-431A-AEDE-368487281BFD}" type="sibTrans" cxnId="{E0734D7B-2D3B-4AE0-8AD8-266393ED96EA}">
      <dgm:prSet/>
      <dgm:spPr/>
      <dgm:t>
        <a:bodyPr/>
        <a:lstStyle/>
        <a:p>
          <a:endParaRPr lang="ru-RU"/>
        </a:p>
      </dgm:t>
    </dgm:pt>
    <dgm:pt modelId="{045B89F0-E421-4A76-B794-E0302996472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роли семьи в современных условиях воспитания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78DDFAE0-E04B-4CCC-8517-50669FBB8E2B}" type="parTrans" cxnId="{C704BEAA-8B03-494E-85B4-817B9A056E62}">
      <dgm:prSet/>
      <dgm:spPr/>
      <dgm:t>
        <a:bodyPr/>
        <a:lstStyle/>
        <a:p>
          <a:endParaRPr lang="ru-RU"/>
        </a:p>
      </dgm:t>
    </dgm:pt>
    <dgm:pt modelId="{E2E92347-000F-417F-8CAD-3C0B6509FF92}" type="sibTrans" cxnId="{C704BEAA-8B03-494E-85B4-817B9A056E62}">
      <dgm:prSet/>
      <dgm:spPr/>
      <dgm:t>
        <a:bodyPr/>
        <a:lstStyle/>
        <a:p>
          <a:endParaRPr lang="ru-RU"/>
        </a:p>
      </dgm:t>
    </dgm:pt>
    <dgm:pt modelId="{497E9177-90C8-4828-B012-30A47C1E5C63}" type="pres">
      <dgm:prSet presAssocID="{42D235D2-ACF9-4436-AF5C-CFC0636347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C5CC67-8654-45FE-86E5-C448E78C620B}" type="pres">
      <dgm:prSet presAssocID="{C17C8A82-C248-473F-9995-8ACAEEA2C55C}" presName="boxAndChildren" presStyleCnt="0"/>
      <dgm:spPr/>
    </dgm:pt>
    <dgm:pt modelId="{4A5D4052-207B-45CF-ACBE-F61EDCDD183F}" type="pres">
      <dgm:prSet presAssocID="{C17C8A82-C248-473F-9995-8ACAEEA2C55C}" presName="parentTextBox" presStyleLbl="node1" presStyleIdx="0" presStyleCnt="5"/>
      <dgm:spPr/>
      <dgm:t>
        <a:bodyPr/>
        <a:lstStyle/>
        <a:p>
          <a:endParaRPr lang="ru-RU"/>
        </a:p>
      </dgm:t>
    </dgm:pt>
    <dgm:pt modelId="{59A76A41-A4C7-4F65-92CD-9484DD18E55D}" type="pres">
      <dgm:prSet presAssocID="{E2E92347-000F-417F-8CAD-3C0B6509FF92}" presName="sp" presStyleCnt="0"/>
      <dgm:spPr/>
    </dgm:pt>
    <dgm:pt modelId="{7BEA50B0-E41E-4C73-A61D-299AA2B340F3}" type="pres">
      <dgm:prSet presAssocID="{045B89F0-E421-4A76-B794-E0302996472F}" presName="arrowAndChildren" presStyleCnt="0"/>
      <dgm:spPr/>
    </dgm:pt>
    <dgm:pt modelId="{CF7DFA13-468A-4A5F-9791-62C48CD8DF7E}" type="pres">
      <dgm:prSet presAssocID="{045B89F0-E421-4A76-B794-E0302996472F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43088171-0A7B-4312-A3F3-8C7228931C33}" type="pres">
      <dgm:prSet presAssocID="{5B4F0F01-25F3-42B5-8EAC-2F0FE630A01D}" presName="sp" presStyleCnt="0"/>
      <dgm:spPr/>
      <dgm:t>
        <a:bodyPr/>
        <a:lstStyle/>
        <a:p>
          <a:endParaRPr lang="ru-RU"/>
        </a:p>
      </dgm:t>
    </dgm:pt>
    <dgm:pt modelId="{3000C695-CE78-4F47-B392-B74F91B3F514}" type="pres">
      <dgm:prSet presAssocID="{591133AD-2443-4E28-B3FB-FBDF6514A6D0}" presName="arrowAndChildren" presStyleCnt="0"/>
      <dgm:spPr/>
      <dgm:t>
        <a:bodyPr/>
        <a:lstStyle/>
        <a:p>
          <a:endParaRPr lang="ru-RU"/>
        </a:p>
      </dgm:t>
    </dgm:pt>
    <dgm:pt modelId="{BE529057-C1BF-4263-BFCF-7E46903361F7}" type="pres">
      <dgm:prSet presAssocID="{591133AD-2443-4E28-B3FB-FBDF6514A6D0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0D47DB50-AEF8-49A7-BA3B-059AC97F92E1}" type="pres">
      <dgm:prSet presAssocID="{A445442B-E6A9-4D7B-9190-C6E98B0A56D6}" presName="sp" presStyleCnt="0"/>
      <dgm:spPr/>
      <dgm:t>
        <a:bodyPr/>
        <a:lstStyle/>
        <a:p>
          <a:endParaRPr lang="ru-RU"/>
        </a:p>
      </dgm:t>
    </dgm:pt>
    <dgm:pt modelId="{907CB826-6230-4E49-97C3-491A8010EE2A}" type="pres">
      <dgm:prSet presAssocID="{CB258841-4953-4917-9E87-08DEF73C8BD9}" presName="arrowAndChildren" presStyleCnt="0"/>
      <dgm:spPr/>
      <dgm:t>
        <a:bodyPr/>
        <a:lstStyle/>
        <a:p>
          <a:endParaRPr lang="ru-RU"/>
        </a:p>
      </dgm:t>
    </dgm:pt>
    <dgm:pt modelId="{CF163453-3652-49F3-B769-9958EB9A7B72}" type="pres">
      <dgm:prSet presAssocID="{CB258841-4953-4917-9E87-08DEF73C8BD9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3AE3ABE1-9E12-4F53-B51E-5DF8B97F540D}" type="pres">
      <dgm:prSet presAssocID="{B49806CE-6B2A-4EDF-9FF5-4383EA28B246}" presName="sp" presStyleCnt="0"/>
      <dgm:spPr/>
      <dgm:t>
        <a:bodyPr/>
        <a:lstStyle/>
        <a:p>
          <a:endParaRPr lang="ru-RU"/>
        </a:p>
      </dgm:t>
    </dgm:pt>
    <dgm:pt modelId="{67DC7541-841F-4DBC-9F7E-9F189BF7D994}" type="pres">
      <dgm:prSet presAssocID="{F32E59CF-4FF6-480B-A2F8-87E98DF1B045}" presName="arrowAndChildren" presStyleCnt="0"/>
      <dgm:spPr/>
      <dgm:t>
        <a:bodyPr/>
        <a:lstStyle/>
        <a:p>
          <a:endParaRPr lang="ru-RU"/>
        </a:p>
      </dgm:t>
    </dgm:pt>
    <dgm:pt modelId="{D8D6EF2F-0174-4522-B5DE-C941C2BF0BD1}" type="pres">
      <dgm:prSet presAssocID="{F32E59CF-4FF6-480B-A2F8-87E98DF1B045}" presName="parentTextArrow" presStyleLbl="node1" presStyleIdx="4" presStyleCnt="5" custLinFactNeighborY="-3798"/>
      <dgm:spPr/>
      <dgm:t>
        <a:bodyPr/>
        <a:lstStyle/>
        <a:p>
          <a:endParaRPr lang="ru-RU"/>
        </a:p>
      </dgm:t>
    </dgm:pt>
  </dgm:ptLst>
  <dgm:cxnLst>
    <dgm:cxn modelId="{A0ECC9E0-44DE-4BC9-93D1-580E2B063AAC}" type="presOf" srcId="{F32E59CF-4FF6-480B-A2F8-87E98DF1B045}" destId="{D8D6EF2F-0174-4522-B5DE-C941C2BF0BD1}" srcOrd="0" destOrd="0" presId="urn:microsoft.com/office/officeart/2005/8/layout/process4"/>
    <dgm:cxn modelId="{2515F540-04B5-4BA5-B0F7-773F41F73108}" type="presOf" srcId="{045B89F0-E421-4A76-B794-E0302996472F}" destId="{CF7DFA13-468A-4A5F-9791-62C48CD8DF7E}" srcOrd="0" destOrd="0" presId="urn:microsoft.com/office/officeart/2005/8/layout/process4"/>
    <dgm:cxn modelId="{5C1460AB-357E-4B06-81D8-EE0686C8C0B1}" type="presOf" srcId="{591133AD-2443-4E28-B3FB-FBDF6514A6D0}" destId="{BE529057-C1BF-4263-BFCF-7E46903361F7}" srcOrd="0" destOrd="0" presId="urn:microsoft.com/office/officeart/2005/8/layout/process4"/>
    <dgm:cxn modelId="{E0734D7B-2D3B-4AE0-8AD8-266393ED96EA}" srcId="{42D235D2-ACF9-4436-AF5C-CFC0636347F5}" destId="{C17C8A82-C248-473F-9995-8ACAEEA2C55C}" srcOrd="4" destOrd="0" parTransId="{4A2D4263-44E0-44FA-BC2F-DADCE359E1D9}" sibTransId="{FAB977B7-2E15-431A-AEDE-368487281BFD}"/>
    <dgm:cxn modelId="{1166C182-A32C-49AC-95E4-FF7AF3984FA8}" type="presOf" srcId="{42D235D2-ACF9-4436-AF5C-CFC0636347F5}" destId="{497E9177-90C8-4828-B012-30A47C1E5C63}" srcOrd="0" destOrd="0" presId="urn:microsoft.com/office/officeart/2005/8/layout/process4"/>
    <dgm:cxn modelId="{81632A5E-F7A2-4D33-85B9-637E009933E1}" type="presOf" srcId="{C17C8A82-C248-473F-9995-8ACAEEA2C55C}" destId="{4A5D4052-207B-45CF-ACBE-F61EDCDD183F}" srcOrd="0" destOrd="0" presId="urn:microsoft.com/office/officeart/2005/8/layout/process4"/>
    <dgm:cxn modelId="{C704BEAA-8B03-494E-85B4-817B9A056E62}" srcId="{42D235D2-ACF9-4436-AF5C-CFC0636347F5}" destId="{045B89F0-E421-4A76-B794-E0302996472F}" srcOrd="3" destOrd="0" parTransId="{78DDFAE0-E04B-4CCC-8517-50669FBB8E2B}" sibTransId="{E2E92347-000F-417F-8CAD-3C0B6509FF92}"/>
    <dgm:cxn modelId="{D793335F-429D-44D3-BBC2-D255B2CEA5F6}" srcId="{42D235D2-ACF9-4436-AF5C-CFC0636347F5}" destId="{F32E59CF-4FF6-480B-A2F8-87E98DF1B045}" srcOrd="0" destOrd="0" parTransId="{389771DD-A26B-43BD-AF4A-C025E78F4CC3}" sibTransId="{B49806CE-6B2A-4EDF-9FF5-4383EA28B246}"/>
    <dgm:cxn modelId="{24B00A42-1E56-4A6E-AB95-80407313694A}" srcId="{42D235D2-ACF9-4436-AF5C-CFC0636347F5}" destId="{CB258841-4953-4917-9E87-08DEF73C8BD9}" srcOrd="1" destOrd="0" parTransId="{06B0DDCF-276E-434F-A89E-0119F94FD7CF}" sibTransId="{A445442B-E6A9-4D7B-9190-C6E98B0A56D6}"/>
    <dgm:cxn modelId="{56B72BA7-293B-453B-AF81-5FB9F07202AD}" type="presOf" srcId="{CB258841-4953-4917-9E87-08DEF73C8BD9}" destId="{CF163453-3652-49F3-B769-9958EB9A7B72}" srcOrd="0" destOrd="0" presId="urn:microsoft.com/office/officeart/2005/8/layout/process4"/>
    <dgm:cxn modelId="{D6C33DC0-1715-4587-8ADD-1E35ED61DA3F}" srcId="{42D235D2-ACF9-4436-AF5C-CFC0636347F5}" destId="{591133AD-2443-4E28-B3FB-FBDF6514A6D0}" srcOrd="2" destOrd="0" parTransId="{93F4DB48-2712-469C-96E0-8F68D04FBAFA}" sibTransId="{5B4F0F01-25F3-42B5-8EAC-2F0FE630A01D}"/>
    <dgm:cxn modelId="{A64FACED-F17A-4EFA-858E-FFEDAA0DB958}" type="presParOf" srcId="{497E9177-90C8-4828-B012-30A47C1E5C63}" destId="{9FC5CC67-8654-45FE-86E5-C448E78C620B}" srcOrd="0" destOrd="0" presId="urn:microsoft.com/office/officeart/2005/8/layout/process4"/>
    <dgm:cxn modelId="{23A76AA9-BD21-487F-AE39-A4E63EC32C4E}" type="presParOf" srcId="{9FC5CC67-8654-45FE-86E5-C448E78C620B}" destId="{4A5D4052-207B-45CF-ACBE-F61EDCDD183F}" srcOrd="0" destOrd="0" presId="urn:microsoft.com/office/officeart/2005/8/layout/process4"/>
    <dgm:cxn modelId="{FEA290BA-3E62-4967-8A15-8B918941E676}" type="presParOf" srcId="{497E9177-90C8-4828-B012-30A47C1E5C63}" destId="{59A76A41-A4C7-4F65-92CD-9484DD18E55D}" srcOrd="1" destOrd="0" presId="urn:microsoft.com/office/officeart/2005/8/layout/process4"/>
    <dgm:cxn modelId="{90C8C974-B905-4DF0-A0A4-FA79469C013F}" type="presParOf" srcId="{497E9177-90C8-4828-B012-30A47C1E5C63}" destId="{7BEA50B0-E41E-4C73-A61D-299AA2B340F3}" srcOrd="2" destOrd="0" presId="urn:microsoft.com/office/officeart/2005/8/layout/process4"/>
    <dgm:cxn modelId="{1FFC2036-91FB-4BDB-BCA2-3CC4039C3E3E}" type="presParOf" srcId="{7BEA50B0-E41E-4C73-A61D-299AA2B340F3}" destId="{CF7DFA13-468A-4A5F-9791-62C48CD8DF7E}" srcOrd="0" destOrd="0" presId="urn:microsoft.com/office/officeart/2005/8/layout/process4"/>
    <dgm:cxn modelId="{547089F0-5FD9-4461-A8C0-291D4A993D5C}" type="presParOf" srcId="{497E9177-90C8-4828-B012-30A47C1E5C63}" destId="{43088171-0A7B-4312-A3F3-8C7228931C33}" srcOrd="3" destOrd="0" presId="urn:microsoft.com/office/officeart/2005/8/layout/process4"/>
    <dgm:cxn modelId="{B2999456-35DE-4C4F-A293-CA58D172B449}" type="presParOf" srcId="{497E9177-90C8-4828-B012-30A47C1E5C63}" destId="{3000C695-CE78-4F47-B392-B74F91B3F514}" srcOrd="4" destOrd="0" presId="urn:microsoft.com/office/officeart/2005/8/layout/process4"/>
    <dgm:cxn modelId="{CEF412CA-0C11-4BD1-ABE9-F094E7C0E542}" type="presParOf" srcId="{3000C695-CE78-4F47-B392-B74F91B3F514}" destId="{BE529057-C1BF-4263-BFCF-7E46903361F7}" srcOrd="0" destOrd="0" presId="urn:microsoft.com/office/officeart/2005/8/layout/process4"/>
    <dgm:cxn modelId="{140347F3-D5BF-417B-BE47-2AE33F6BFAB7}" type="presParOf" srcId="{497E9177-90C8-4828-B012-30A47C1E5C63}" destId="{0D47DB50-AEF8-49A7-BA3B-059AC97F92E1}" srcOrd="5" destOrd="0" presId="urn:microsoft.com/office/officeart/2005/8/layout/process4"/>
    <dgm:cxn modelId="{F37EDEDC-90D0-4C62-A170-E3143D411F10}" type="presParOf" srcId="{497E9177-90C8-4828-B012-30A47C1E5C63}" destId="{907CB826-6230-4E49-97C3-491A8010EE2A}" srcOrd="6" destOrd="0" presId="urn:microsoft.com/office/officeart/2005/8/layout/process4"/>
    <dgm:cxn modelId="{3B8F2565-BE57-40FE-859D-2FBBEEC09384}" type="presParOf" srcId="{907CB826-6230-4E49-97C3-491A8010EE2A}" destId="{CF163453-3652-49F3-B769-9958EB9A7B72}" srcOrd="0" destOrd="0" presId="urn:microsoft.com/office/officeart/2005/8/layout/process4"/>
    <dgm:cxn modelId="{B1A8E622-E154-4B33-A96F-D0FA70CBDEE7}" type="presParOf" srcId="{497E9177-90C8-4828-B012-30A47C1E5C63}" destId="{3AE3ABE1-9E12-4F53-B51E-5DF8B97F540D}" srcOrd="7" destOrd="0" presId="urn:microsoft.com/office/officeart/2005/8/layout/process4"/>
    <dgm:cxn modelId="{8BB5591D-11A9-4526-9CBE-845CF9D7EA65}" type="presParOf" srcId="{497E9177-90C8-4828-B012-30A47C1E5C63}" destId="{67DC7541-841F-4DBC-9F7E-9F189BF7D994}" srcOrd="8" destOrd="0" presId="urn:microsoft.com/office/officeart/2005/8/layout/process4"/>
    <dgm:cxn modelId="{C1023DA0-BE90-4E65-A3AB-7B594D7304EA}" type="presParOf" srcId="{67DC7541-841F-4DBC-9F7E-9F189BF7D994}" destId="{D8D6EF2F-0174-4522-B5DE-C941C2BF0B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6EB2E4-681B-4DDF-88B2-8878D36A33A9}" type="doc">
      <dgm:prSet loTypeId="urn:microsoft.com/office/officeart/2009/3/layout/StepUpProcess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4E88A33-A0EC-48EA-A6C7-82F7CB910A23}">
      <dgm:prSet phldrT="[Текст]" custT="1"/>
      <dgm:spPr/>
      <dgm:t>
        <a:bodyPr/>
        <a:lstStyle/>
        <a:p>
          <a:r>
            <a:rPr lang="ru-RU" sz="1400" b="1" i="1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Мастер-классы                Тренинги. </a:t>
          </a:r>
          <a:r>
            <a:rPr lang="ru-RU" sz="14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Активные </a:t>
          </a:r>
          <a:r>
            <a:rPr lang="ru-RU" sz="1400" b="1" i="1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вебиинары</a:t>
          </a:r>
          <a:r>
            <a:rPr lang="ru-RU" sz="14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Круглые столы, дискуссии и ситуационные игры взаимодействия родителей с ребенком на основе сотрудничества  </a:t>
          </a:r>
        </a:p>
        <a:p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CEC520-AC58-43D1-ACB3-9B7D7965C858}" type="parTrans" cxnId="{C9F89348-74D5-4CA9-9FF8-A992E4BC2F7C}">
      <dgm:prSet/>
      <dgm:spPr/>
      <dgm:t>
        <a:bodyPr/>
        <a:lstStyle/>
        <a:p>
          <a:endParaRPr lang="ru-RU"/>
        </a:p>
      </dgm:t>
    </dgm:pt>
    <dgm:pt modelId="{17B944A5-201A-457C-9194-D289ED8604A2}" type="sibTrans" cxnId="{C9F89348-74D5-4CA9-9FF8-A992E4BC2F7C}">
      <dgm:prSet/>
      <dgm:spPr/>
      <dgm:t>
        <a:bodyPr/>
        <a:lstStyle/>
        <a:p>
          <a:endParaRPr lang="ru-RU"/>
        </a:p>
      </dgm:t>
    </dgm:pt>
    <dgm:pt modelId="{422E90B6-275D-4532-94B4-9BECEBE4B2DC}">
      <dgm:prSet custT="1"/>
      <dgm:spPr/>
      <dgm:t>
        <a:bodyPr/>
        <a:lstStyle/>
        <a:p>
          <a:r>
            <a:rPr lang="ru-RU" sz="1400" b="1" i="1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Праздники и другие мероприятия. Семейного досуга..</a:t>
          </a:r>
        </a:p>
      </dgm:t>
    </dgm:pt>
    <dgm:pt modelId="{8353E2CF-7034-401E-BF33-A1DDF6504FA0}" type="parTrans" cxnId="{FB59BC08-D8F8-410B-9645-8637A8FB7358}">
      <dgm:prSet/>
      <dgm:spPr/>
      <dgm:t>
        <a:bodyPr/>
        <a:lstStyle/>
        <a:p>
          <a:endParaRPr lang="ru-RU"/>
        </a:p>
      </dgm:t>
    </dgm:pt>
    <dgm:pt modelId="{8A07267E-7785-4769-A61E-17FB4FC010DB}" type="sibTrans" cxnId="{FB59BC08-D8F8-410B-9645-8637A8FB7358}">
      <dgm:prSet/>
      <dgm:spPr/>
      <dgm:t>
        <a:bodyPr/>
        <a:lstStyle/>
        <a:p>
          <a:endParaRPr lang="ru-RU"/>
        </a:p>
      </dgm:t>
    </dgm:pt>
    <dgm:pt modelId="{06AC36E5-ED96-4982-A265-140543306818}">
      <dgm:prSet custT="1"/>
      <dgm:spPr/>
      <dgm:t>
        <a:bodyPr/>
        <a:lstStyle/>
        <a:p>
          <a:r>
            <a:rPr lang="ru-RU" sz="1400" b="1" i="1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Повышение информированности и расширение спектра восприятия эмоциональной и  мотивационной сфер личности ребенка</a:t>
          </a:r>
        </a:p>
      </dgm:t>
    </dgm:pt>
    <dgm:pt modelId="{FFDC0532-CB51-4CAD-844F-8FD6F92D808B}" type="parTrans" cxnId="{5D28F19C-F7F3-4887-B4EB-ACAB6EA63313}">
      <dgm:prSet/>
      <dgm:spPr/>
      <dgm:t>
        <a:bodyPr/>
        <a:lstStyle/>
        <a:p>
          <a:endParaRPr lang="ru-RU"/>
        </a:p>
      </dgm:t>
    </dgm:pt>
    <dgm:pt modelId="{110A40C0-06CF-4C50-B300-15F3274A1AC5}" type="sibTrans" cxnId="{5D28F19C-F7F3-4887-B4EB-ACAB6EA63313}">
      <dgm:prSet/>
      <dgm:spPr/>
      <dgm:t>
        <a:bodyPr/>
        <a:lstStyle/>
        <a:p>
          <a:endParaRPr lang="ru-RU"/>
        </a:p>
      </dgm:t>
    </dgm:pt>
    <dgm:pt modelId="{BC0393DC-6C0B-4405-BDAD-517C15197F65}">
      <dgm:prSet phldrT="[Текст]"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 практико-ориентированные семинары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CE5125-416F-4B09-8B1C-57E819B93C85}" type="parTrans" cxnId="{9D497E43-2758-48B0-B91E-96AE8203A929}">
      <dgm:prSet/>
      <dgm:spPr/>
      <dgm:t>
        <a:bodyPr/>
        <a:lstStyle/>
        <a:p>
          <a:endParaRPr lang="ru-RU"/>
        </a:p>
      </dgm:t>
    </dgm:pt>
    <dgm:pt modelId="{F852F335-95C9-493E-B940-534BC3D3351D}" type="sibTrans" cxnId="{9D497E43-2758-48B0-B91E-96AE8203A929}">
      <dgm:prSet/>
      <dgm:spPr/>
      <dgm:t>
        <a:bodyPr/>
        <a:lstStyle/>
        <a:p>
          <a:endParaRPr lang="ru-RU"/>
        </a:p>
      </dgm:t>
    </dgm:pt>
    <dgm:pt modelId="{E7C981F3-C999-415F-91D6-A3F36AB21E72}" type="pres">
      <dgm:prSet presAssocID="{F96EB2E4-681B-4DDF-88B2-8878D36A33A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BE9916-F819-4C47-A31F-92A6E82FC4F4}" type="pres">
      <dgm:prSet presAssocID="{84E88A33-A0EC-48EA-A6C7-82F7CB910A23}" presName="composite" presStyleCnt="0"/>
      <dgm:spPr/>
    </dgm:pt>
    <dgm:pt modelId="{E3AA9AE3-3A87-45C3-BA30-11036B62A1BB}" type="pres">
      <dgm:prSet presAssocID="{84E88A33-A0EC-48EA-A6C7-82F7CB910A23}" presName="LShape" presStyleLbl="alignNode1" presStyleIdx="0" presStyleCnt="7"/>
      <dgm:spPr/>
    </dgm:pt>
    <dgm:pt modelId="{899AEE70-EB6D-4117-B964-B6A433DAC3A1}" type="pres">
      <dgm:prSet presAssocID="{84E88A33-A0EC-48EA-A6C7-82F7CB910A23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6B875-FB32-4AA0-B02F-F299092D794D}" type="pres">
      <dgm:prSet presAssocID="{84E88A33-A0EC-48EA-A6C7-82F7CB910A23}" presName="Triangle" presStyleLbl="alignNode1" presStyleIdx="1" presStyleCnt="7"/>
      <dgm:spPr/>
    </dgm:pt>
    <dgm:pt modelId="{59FCD3E5-0117-4BAE-AFA8-2A1C005DE9A8}" type="pres">
      <dgm:prSet presAssocID="{17B944A5-201A-457C-9194-D289ED8604A2}" presName="sibTrans" presStyleCnt="0"/>
      <dgm:spPr/>
    </dgm:pt>
    <dgm:pt modelId="{F73343BD-6767-492B-8630-0B917D329BC1}" type="pres">
      <dgm:prSet presAssocID="{17B944A5-201A-457C-9194-D289ED8604A2}" presName="space" presStyleCnt="0"/>
      <dgm:spPr/>
    </dgm:pt>
    <dgm:pt modelId="{CF1CCF2C-6F76-45EB-A9B1-AB72007408D4}" type="pres">
      <dgm:prSet presAssocID="{BC0393DC-6C0B-4405-BDAD-517C15197F65}" presName="composite" presStyleCnt="0"/>
      <dgm:spPr/>
    </dgm:pt>
    <dgm:pt modelId="{260DA535-6C5A-4BC4-AC9A-F9FD1BD5CFD8}" type="pres">
      <dgm:prSet presAssocID="{BC0393DC-6C0B-4405-BDAD-517C15197F65}" presName="LShape" presStyleLbl="alignNode1" presStyleIdx="2" presStyleCnt="7"/>
      <dgm:spPr/>
    </dgm:pt>
    <dgm:pt modelId="{366A089B-4158-49DB-AB3D-20B68D61336A}" type="pres">
      <dgm:prSet presAssocID="{BC0393DC-6C0B-4405-BDAD-517C15197F6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92F3-8521-41E2-A883-046C9A546EBB}" type="pres">
      <dgm:prSet presAssocID="{BC0393DC-6C0B-4405-BDAD-517C15197F65}" presName="Triangle" presStyleLbl="alignNode1" presStyleIdx="3" presStyleCnt="7"/>
      <dgm:spPr/>
    </dgm:pt>
    <dgm:pt modelId="{C74E538E-C964-4D09-8E20-E7D45F44239C}" type="pres">
      <dgm:prSet presAssocID="{F852F335-95C9-493E-B940-534BC3D3351D}" presName="sibTrans" presStyleCnt="0"/>
      <dgm:spPr/>
    </dgm:pt>
    <dgm:pt modelId="{2F32D8C8-2687-4297-9477-98FFCF11684A}" type="pres">
      <dgm:prSet presAssocID="{F852F335-95C9-493E-B940-534BC3D3351D}" presName="space" presStyleCnt="0"/>
      <dgm:spPr/>
    </dgm:pt>
    <dgm:pt modelId="{D4455576-6AB5-47D1-862F-D83B29DD0D44}" type="pres">
      <dgm:prSet presAssocID="{422E90B6-275D-4532-94B4-9BECEBE4B2DC}" presName="composite" presStyleCnt="0"/>
      <dgm:spPr/>
    </dgm:pt>
    <dgm:pt modelId="{9F61E15F-5F14-4CCD-A593-627C88D95CE6}" type="pres">
      <dgm:prSet presAssocID="{422E90B6-275D-4532-94B4-9BECEBE4B2DC}" presName="LShape" presStyleLbl="alignNode1" presStyleIdx="4" presStyleCnt="7"/>
      <dgm:spPr/>
    </dgm:pt>
    <dgm:pt modelId="{DEB57C10-D7B8-4F58-9D53-D20D97E323BB}" type="pres">
      <dgm:prSet presAssocID="{422E90B6-275D-4532-94B4-9BECEBE4B2D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29530-739A-4465-A28E-5FCA0BE40C0B}" type="pres">
      <dgm:prSet presAssocID="{422E90B6-275D-4532-94B4-9BECEBE4B2DC}" presName="Triangle" presStyleLbl="alignNode1" presStyleIdx="5" presStyleCnt="7"/>
      <dgm:spPr/>
    </dgm:pt>
    <dgm:pt modelId="{F4169ABE-F3A8-4F12-92E9-D8CFE797228F}" type="pres">
      <dgm:prSet presAssocID="{8A07267E-7785-4769-A61E-17FB4FC010DB}" presName="sibTrans" presStyleCnt="0"/>
      <dgm:spPr/>
    </dgm:pt>
    <dgm:pt modelId="{F5B1E3A8-F887-4981-B40B-28B3167DFB2F}" type="pres">
      <dgm:prSet presAssocID="{8A07267E-7785-4769-A61E-17FB4FC010DB}" presName="space" presStyleCnt="0"/>
      <dgm:spPr/>
    </dgm:pt>
    <dgm:pt modelId="{E760E3E1-BB0B-4016-B001-7116399E2CD6}" type="pres">
      <dgm:prSet presAssocID="{06AC36E5-ED96-4982-A265-140543306818}" presName="composite" presStyleCnt="0"/>
      <dgm:spPr/>
    </dgm:pt>
    <dgm:pt modelId="{6169FD95-0046-499B-9F75-AFA5854042E4}" type="pres">
      <dgm:prSet presAssocID="{06AC36E5-ED96-4982-A265-140543306818}" presName="LShape" presStyleLbl="alignNode1" presStyleIdx="6" presStyleCnt="7"/>
      <dgm:spPr/>
    </dgm:pt>
    <dgm:pt modelId="{D48E4F27-AB97-4EAB-920C-1789077F1CE5}" type="pres">
      <dgm:prSet presAssocID="{06AC36E5-ED96-4982-A265-140543306818}" presName="ParentText" presStyleLbl="revTx" presStyleIdx="3" presStyleCnt="4" custScaleX="107830" custScaleY="1016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59BC08-D8F8-410B-9645-8637A8FB7358}" srcId="{F96EB2E4-681B-4DDF-88B2-8878D36A33A9}" destId="{422E90B6-275D-4532-94B4-9BECEBE4B2DC}" srcOrd="2" destOrd="0" parTransId="{8353E2CF-7034-401E-BF33-A1DDF6504FA0}" sibTransId="{8A07267E-7785-4769-A61E-17FB4FC010DB}"/>
    <dgm:cxn modelId="{9D497E43-2758-48B0-B91E-96AE8203A929}" srcId="{F96EB2E4-681B-4DDF-88B2-8878D36A33A9}" destId="{BC0393DC-6C0B-4405-BDAD-517C15197F65}" srcOrd="1" destOrd="0" parTransId="{18CE5125-416F-4B09-8B1C-57E819B93C85}" sibTransId="{F852F335-95C9-493E-B940-534BC3D3351D}"/>
    <dgm:cxn modelId="{43B7CA08-3BA7-43D7-8394-0C78802FCAC3}" type="presOf" srcId="{F96EB2E4-681B-4DDF-88B2-8878D36A33A9}" destId="{E7C981F3-C999-415F-91D6-A3F36AB21E72}" srcOrd="0" destOrd="0" presId="urn:microsoft.com/office/officeart/2009/3/layout/StepUpProcess"/>
    <dgm:cxn modelId="{FDA334A0-21FA-4F6E-BA30-03981CB65EC3}" type="presOf" srcId="{422E90B6-275D-4532-94B4-9BECEBE4B2DC}" destId="{DEB57C10-D7B8-4F58-9D53-D20D97E323BB}" srcOrd="0" destOrd="0" presId="urn:microsoft.com/office/officeart/2009/3/layout/StepUpProcess"/>
    <dgm:cxn modelId="{845770DE-79B4-4626-A67E-1196CB20CD26}" type="presOf" srcId="{BC0393DC-6C0B-4405-BDAD-517C15197F65}" destId="{366A089B-4158-49DB-AB3D-20B68D61336A}" srcOrd="0" destOrd="0" presId="urn:microsoft.com/office/officeart/2009/3/layout/StepUpProcess"/>
    <dgm:cxn modelId="{C9F89348-74D5-4CA9-9FF8-A992E4BC2F7C}" srcId="{F96EB2E4-681B-4DDF-88B2-8878D36A33A9}" destId="{84E88A33-A0EC-48EA-A6C7-82F7CB910A23}" srcOrd="0" destOrd="0" parTransId="{99CEC520-AC58-43D1-ACB3-9B7D7965C858}" sibTransId="{17B944A5-201A-457C-9194-D289ED8604A2}"/>
    <dgm:cxn modelId="{AA247590-3881-4D51-953E-C104B4197EA7}" type="presOf" srcId="{06AC36E5-ED96-4982-A265-140543306818}" destId="{D48E4F27-AB97-4EAB-920C-1789077F1CE5}" srcOrd="0" destOrd="0" presId="urn:microsoft.com/office/officeart/2009/3/layout/StepUpProcess"/>
    <dgm:cxn modelId="{5D28F19C-F7F3-4887-B4EB-ACAB6EA63313}" srcId="{F96EB2E4-681B-4DDF-88B2-8878D36A33A9}" destId="{06AC36E5-ED96-4982-A265-140543306818}" srcOrd="3" destOrd="0" parTransId="{FFDC0532-CB51-4CAD-844F-8FD6F92D808B}" sibTransId="{110A40C0-06CF-4C50-B300-15F3274A1AC5}"/>
    <dgm:cxn modelId="{0BB0602B-448F-4707-85A5-14D9AB85BEA1}" type="presOf" srcId="{84E88A33-A0EC-48EA-A6C7-82F7CB910A23}" destId="{899AEE70-EB6D-4117-B964-B6A433DAC3A1}" srcOrd="0" destOrd="0" presId="urn:microsoft.com/office/officeart/2009/3/layout/StepUpProcess"/>
    <dgm:cxn modelId="{1A688756-A176-4882-A267-C2F493C1B396}" type="presParOf" srcId="{E7C981F3-C999-415F-91D6-A3F36AB21E72}" destId="{0DBE9916-F819-4C47-A31F-92A6E82FC4F4}" srcOrd="0" destOrd="0" presId="urn:microsoft.com/office/officeart/2009/3/layout/StepUpProcess"/>
    <dgm:cxn modelId="{F1FB9EBE-BA2C-4216-BC00-90204BE76136}" type="presParOf" srcId="{0DBE9916-F819-4C47-A31F-92A6E82FC4F4}" destId="{E3AA9AE3-3A87-45C3-BA30-11036B62A1BB}" srcOrd="0" destOrd="0" presId="urn:microsoft.com/office/officeart/2009/3/layout/StepUpProcess"/>
    <dgm:cxn modelId="{7BCF28EA-276C-4F66-A5A1-DCEAB8A4F322}" type="presParOf" srcId="{0DBE9916-F819-4C47-A31F-92A6E82FC4F4}" destId="{899AEE70-EB6D-4117-B964-B6A433DAC3A1}" srcOrd="1" destOrd="0" presId="urn:microsoft.com/office/officeart/2009/3/layout/StepUpProcess"/>
    <dgm:cxn modelId="{5452F8FE-7DB6-41CA-99CA-9CBD6EF865D7}" type="presParOf" srcId="{0DBE9916-F819-4C47-A31F-92A6E82FC4F4}" destId="{A4D6B875-FB32-4AA0-B02F-F299092D794D}" srcOrd="2" destOrd="0" presId="urn:microsoft.com/office/officeart/2009/3/layout/StepUpProcess"/>
    <dgm:cxn modelId="{5B7253A7-4CA6-4CFB-9489-3719BD2FD584}" type="presParOf" srcId="{E7C981F3-C999-415F-91D6-A3F36AB21E72}" destId="{59FCD3E5-0117-4BAE-AFA8-2A1C005DE9A8}" srcOrd="1" destOrd="0" presId="urn:microsoft.com/office/officeart/2009/3/layout/StepUpProcess"/>
    <dgm:cxn modelId="{E6BF7DBB-05B0-42A2-BC38-AB0725C3BDD4}" type="presParOf" srcId="{59FCD3E5-0117-4BAE-AFA8-2A1C005DE9A8}" destId="{F73343BD-6767-492B-8630-0B917D329BC1}" srcOrd="0" destOrd="0" presId="urn:microsoft.com/office/officeart/2009/3/layout/StepUpProcess"/>
    <dgm:cxn modelId="{CF5B080B-337C-447D-8C99-75CD4894CBC0}" type="presParOf" srcId="{E7C981F3-C999-415F-91D6-A3F36AB21E72}" destId="{CF1CCF2C-6F76-45EB-A9B1-AB72007408D4}" srcOrd="2" destOrd="0" presId="urn:microsoft.com/office/officeart/2009/3/layout/StepUpProcess"/>
    <dgm:cxn modelId="{F4484F46-CA79-44DD-BF57-D8F1CD17CEF7}" type="presParOf" srcId="{CF1CCF2C-6F76-45EB-A9B1-AB72007408D4}" destId="{260DA535-6C5A-4BC4-AC9A-F9FD1BD5CFD8}" srcOrd="0" destOrd="0" presId="urn:microsoft.com/office/officeart/2009/3/layout/StepUpProcess"/>
    <dgm:cxn modelId="{83CA4D7B-2822-4ED6-90D9-7128F4DEAFAE}" type="presParOf" srcId="{CF1CCF2C-6F76-45EB-A9B1-AB72007408D4}" destId="{366A089B-4158-49DB-AB3D-20B68D61336A}" srcOrd="1" destOrd="0" presId="urn:microsoft.com/office/officeart/2009/3/layout/StepUpProcess"/>
    <dgm:cxn modelId="{BEA36A71-B778-4ADC-99DF-557293015302}" type="presParOf" srcId="{CF1CCF2C-6F76-45EB-A9B1-AB72007408D4}" destId="{8C8F92F3-8521-41E2-A883-046C9A546EBB}" srcOrd="2" destOrd="0" presId="urn:microsoft.com/office/officeart/2009/3/layout/StepUpProcess"/>
    <dgm:cxn modelId="{C4A2C18A-DD00-40E5-8289-007BA4750C0A}" type="presParOf" srcId="{E7C981F3-C999-415F-91D6-A3F36AB21E72}" destId="{C74E538E-C964-4D09-8E20-E7D45F44239C}" srcOrd="3" destOrd="0" presId="urn:microsoft.com/office/officeart/2009/3/layout/StepUpProcess"/>
    <dgm:cxn modelId="{AAC03AED-72CA-4D8D-92F6-22743A89375C}" type="presParOf" srcId="{C74E538E-C964-4D09-8E20-E7D45F44239C}" destId="{2F32D8C8-2687-4297-9477-98FFCF11684A}" srcOrd="0" destOrd="0" presId="urn:microsoft.com/office/officeart/2009/3/layout/StepUpProcess"/>
    <dgm:cxn modelId="{C6AA6C79-6D86-455C-9878-DCA30562CD5D}" type="presParOf" srcId="{E7C981F3-C999-415F-91D6-A3F36AB21E72}" destId="{D4455576-6AB5-47D1-862F-D83B29DD0D44}" srcOrd="4" destOrd="0" presId="urn:microsoft.com/office/officeart/2009/3/layout/StepUpProcess"/>
    <dgm:cxn modelId="{4A67B000-652B-4A5A-8CA8-A906DA38D071}" type="presParOf" srcId="{D4455576-6AB5-47D1-862F-D83B29DD0D44}" destId="{9F61E15F-5F14-4CCD-A593-627C88D95CE6}" srcOrd="0" destOrd="0" presId="urn:microsoft.com/office/officeart/2009/3/layout/StepUpProcess"/>
    <dgm:cxn modelId="{35B1D404-8728-4402-89BB-794877ECAAE1}" type="presParOf" srcId="{D4455576-6AB5-47D1-862F-D83B29DD0D44}" destId="{DEB57C10-D7B8-4F58-9D53-D20D97E323BB}" srcOrd="1" destOrd="0" presId="urn:microsoft.com/office/officeart/2009/3/layout/StepUpProcess"/>
    <dgm:cxn modelId="{43326430-F0E9-4488-8C42-FB5AA72D2439}" type="presParOf" srcId="{D4455576-6AB5-47D1-862F-D83B29DD0D44}" destId="{58929530-739A-4465-A28E-5FCA0BE40C0B}" srcOrd="2" destOrd="0" presId="urn:microsoft.com/office/officeart/2009/3/layout/StepUpProcess"/>
    <dgm:cxn modelId="{3A9AD99F-FF39-4F4F-8687-0491C5275FD8}" type="presParOf" srcId="{E7C981F3-C999-415F-91D6-A3F36AB21E72}" destId="{F4169ABE-F3A8-4F12-92E9-D8CFE797228F}" srcOrd="5" destOrd="0" presId="urn:microsoft.com/office/officeart/2009/3/layout/StepUpProcess"/>
    <dgm:cxn modelId="{C6A14EC6-8D54-4458-A8FD-04CE994C3801}" type="presParOf" srcId="{F4169ABE-F3A8-4F12-92E9-D8CFE797228F}" destId="{F5B1E3A8-F887-4981-B40B-28B3167DFB2F}" srcOrd="0" destOrd="0" presId="urn:microsoft.com/office/officeart/2009/3/layout/StepUpProcess"/>
    <dgm:cxn modelId="{4485BC73-FEE5-4E6F-8F63-5DF51E6B0E5B}" type="presParOf" srcId="{E7C981F3-C999-415F-91D6-A3F36AB21E72}" destId="{E760E3E1-BB0B-4016-B001-7116399E2CD6}" srcOrd="6" destOrd="0" presId="urn:microsoft.com/office/officeart/2009/3/layout/StepUpProcess"/>
    <dgm:cxn modelId="{8308DC71-2166-4680-982B-8692CD682F72}" type="presParOf" srcId="{E760E3E1-BB0B-4016-B001-7116399E2CD6}" destId="{6169FD95-0046-499B-9F75-AFA5854042E4}" srcOrd="0" destOrd="0" presId="urn:microsoft.com/office/officeart/2009/3/layout/StepUpProcess"/>
    <dgm:cxn modelId="{CDE1B7C2-7C2C-4C92-8F44-601F8701AEC0}" type="presParOf" srcId="{E760E3E1-BB0B-4016-B001-7116399E2CD6}" destId="{D48E4F27-AB97-4EAB-920C-1789077F1CE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6EB2E4-681B-4DDF-88B2-8878D36A33A9}" type="doc">
      <dgm:prSet loTypeId="urn:microsoft.com/office/officeart/2009/3/layout/StepUpProcess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4E88A33-A0EC-48EA-A6C7-82F7CB910A23}">
      <dgm:prSet phldrT="[Текст]" custT="1"/>
      <dgm:spPr/>
      <dgm:t>
        <a:bodyPr/>
        <a:lstStyle/>
        <a:p>
          <a:r>
            <a:rPr lang="ru-RU" sz="1400" b="1" i="1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Умения, необходимые для формирования рефлексии              </a:t>
          </a:r>
        </a:p>
      </dgm:t>
    </dgm:pt>
    <dgm:pt modelId="{99CEC520-AC58-43D1-ACB3-9B7D7965C858}" type="parTrans" cxnId="{C9F89348-74D5-4CA9-9FF8-A992E4BC2F7C}">
      <dgm:prSet/>
      <dgm:spPr/>
      <dgm:t>
        <a:bodyPr/>
        <a:lstStyle/>
        <a:p>
          <a:endParaRPr lang="ru-RU"/>
        </a:p>
      </dgm:t>
    </dgm:pt>
    <dgm:pt modelId="{17B944A5-201A-457C-9194-D289ED8604A2}" type="sibTrans" cxnId="{C9F89348-74D5-4CA9-9FF8-A992E4BC2F7C}">
      <dgm:prSet/>
      <dgm:spPr/>
      <dgm:t>
        <a:bodyPr/>
        <a:lstStyle/>
        <a:p>
          <a:endParaRPr lang="ru-RU"/>
        </a:p>
      </dgm:t>
    </dgm:pt>
    <dgm:pt modelId="{422E90B6-275D-4532-94B4-9BECEBE4B2DC}">
      <dgm:prSet custT="1"/>
      <dgm:spPr/>
      <dgm:t>
        <a:bodyPr/>
        <a:lstStyle/>
        <a:p>
          <a:r>
            <a:rPr lang="ru-RU" sz="14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Способы рефлексии и взаимодействия родителей с ребенком на основе сотрудничества  </a:t>
          </a:r>
          <a:r>
            <a:rPr lang="ru-RU" sz="1400" b="1" i="1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 </a:t>
          </a:r>
        </a:p>
      </dgm:t>
    </dgm:pt>
    <dgm:pt modelId="{8353E2CF-7034-401E-BF33-A1DDF6504FA0}" type="parTrans" cxnId="{FB59BC08-D8F8-410B-9645-8637A8FB7358}">
      <dgm:prSet/>
      <dgm:spPr/>
      <dgm:t>
        <a:bodyPr/>
        <a:lstStyle/>
        <a:p>
          <a:endParaRPr lang="ru-RU"/>
        </a:p>
      </dgm:t>
    </dgm:pt>
    <dgm:pt modelId="{8A07267E-7785-4769-A61E-17FB4FC010DB}" type="sibTrans" cxnId="{FB59BC08-D8F8-410B-9645-8637A8FB7358}">
      <dgm:prSet/>
      <dgm:spPr/>
      <dgm:t>
        <a:bodyPr/>
        <a:lstStyle/>
        <a:p>
          <a:endParaRPr lang="ru-RU"/>
        </a:p>
      </dgm:t>
    </dgm:pt>
    <dgm:pt modelId="{06AC36E5-ED96-4982-A265-140543306818}">
      <dgm:prSet custT="1"/>
      <dgm:spPr/>
      <dgm:t>
        <a:bodyPr/>
        <a:lstStyle/>
        <a:p>
          <a:r>
            <a:rPr lang="ru-RU" sz="1400" b="1" i="1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Умение рефлексировать позволяет находить мотивацию, ставить цели, учит самоконтролю</a:t>
          </a:r>
        </a:p>
      </dgm:t>
    </dgm:pt>
    <dgm:pt modelId="{FFDC0532-CB51-4CAD-844F-8FD6F92D808B}" type="parTrans" cxnId="{5D28F19C-F7F3-4887-B4EB-ACAB6EA63313}">
      <dgm:prSet/>
      <dgm:spPr/>
      <dgm:t>
        <a:bodyPr/>
        <a:lstStyle/>
        <a:p>
          <a:endParaRPr lang="ru-RU"/>
        </a:p>
      </dgm:t>
    </dgm:pt>
    <dgm:pt modelId="{110A40C0-06CF-4C50-B300-15F3274A1AC5}" type="sibTrans" cxnId="{5D28F19C-F7F3-4887-B4EB-ACAB6EA63313}">
      <dgm:prSet/>
      <dgm:spPr/>
      <dgm:t>
        <a:bodyPr/>
        <a:lstStyle/>
        <a:p>
          <a:endParaRPr lang="ru-RU"/>
        </a:p>
      </dgm:t>
    </dgm:pt>
    <dgm:pt modelId="{BC0393DC-6C0B-4405-BDAD-517C15197F65}">
      <dgm:prSet phldrT="[Текст]" custT="1"/>
      <dgm:spPr/>
      <dgm:t>
        <a:bodyPr/>
        <a:lstStyle/>
        <a:p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Условия развития рефлексивной деятельности ребенка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CE5125-416F-4B09-8B1C-57E819B93C85}" type="parTrans" cxnId="{9D497E43-2758-48B0-B91E-96AE8203A929}">
      <dgm:prSet/>
      <dgm:spPr/>
      <dgm:t>
        <a:bodyPr/>
        <a:lstStyle/>
        <a:p>
          <a:endParaRPr lang="ru-RU"/>
        </a:p>
      </dgm:t>
    </dgm:pt>
    <dgm:pt modelId="{F852F335-95C9-493E-B940-534BC3D3351D}" type="sibTrans" cxnId="{9D497E43-2758-48B0-B91E-96AE8203A929}">
      <dgm:prSet/>
      <dgm:spPr/>
      <dgm:t>
        <a:bodyPr/>
        <a:lstStyle/>
        <a:p>
          <a:endParaRPr lang="ru-RU"/>
        </a:p>
      </dgm:t>
    </dgm:pt>
    <dgm:pt modelId="{E7C981F3-C999-415F-91D6-A3F36AB21E72}" type="pres">
      <dgm:prSet presAssocID="{F96EB2E4-681B-4DDF-88B2-8878D36A33A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BE9916-F819-4C47-A31F-92A6E82FC4F4}" type="pres">
      <dgm:prSet presAssocID="{84E88A33-A0EC-48EA-A6C7-82F7CB910A23}" presName="composite" presStyleCnt="0"/>
      <dgm:spPr/>
    </dgm:pt>
    <dgm:pt modelId="{E3AA9AE3-3A87-45C3-BA30-11036B62A1BB}" type="pres">
      <dgm:prSet presAssocID="{84E88A33-A0EC-48EA-A6C7-82F7CB910A23}" presName="LShape" presStyleLbl="alignNode1" presStyleIdx="0" presStyleCnt="7"/>
      <dgm:spPr/>
    </dgm:pt>
    <dgm:pt modelId="{899AEE70-EB6D-4117-B964-B6A433DAC3A1}" type="pres">
      <dgm:prSet presAssocID="{84E88A33-A0EC-48EA-A6C7-82F7CB910A23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6B875-FB32-4AA0-B02F-F299092D794D}" type="pres">
      <dgm:prSet presAssocID="{84E88A33-A0EC-48EA-A6C7-82F7CB910A23}" presName="Triangle" presStyleLbl="alignNode1" presStyleIdx="1" presStyleCnt="7"/>
      <dgm:spPr/>
    </dgm:pt>
    <dgm:pt modelId="{59FCD3E5-0117-4BAE-AFA8-2A1C005DE9A8}" type="pres">
      <dgm:prSet presAssocID="{17B944A5-201A-457C-9194-D289ED8604A2}" presName="sibTrans" presStyleCnt="0"/>
      <dgm:spPr/>
    </dgm:pt>
    <dgm:pt modelId="{F73343BD-6767-492B-8630-0B917D329BC1}" type="pres">
      <dgm:prSet presAssocID="{17B944A5-201A-457C-9194-D289ED8604A2}" presName="space" presStyleCnt="0"/>
      <dgm:spPr/>
    </dgm:pt>
    <dgm:pt modelId="{CF1CCF2C-6F76-45EB-A9B1-AB72007408D4}" type="pres">
      <dgm:prSet presAssocID="{BC0393DC-6C0B-4405-BDAD-517C15197F65}" presName="composite" presStyleCnt="0"/>
      <dgm:spPr/>
    </dgm:pt>
    <dgm:pt modelId="{260DA535-6C5A-4BC4-AC9A-F9FD1BD5CFD8}" type="pres">
      <dgm:prSet presAssocID="{BC0393DC-6C0B-4405-BDAD-517C15197F65}" presName="LShape" presStyleLbl="alignNode1" presStyleIdx="2" presStyleCnt="7"/>
      <dgm:spPr/>
    </dgm:pt>
    <dgm:pt modelId="{366A089B-4158-49DB-AB3D-20B68D61336A}" type="pres">
      <dgm:prSet presAssocID="{BC0393DC-6C0B-4405-BDAD-517C15197F6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92F3-8521-41E2-A883-046C9A546EBB}" type="pres">
      <dgm:prSet presAssocID="{BC0393DC-6C0B-4405-BDAD-517C15197F65}" presName="Triangle" presStyleLbl="alignNode1" presStyleIdx="3" presStyleCnt="7"/>
      <dgm:spPr/>
    </dgm:pt>
    <dgm:pt modelId="{C74E538E-C964-4D09-8E20-E7D45F44239C}" type="pres">
      <dgm:prSet presAssocID="{F852F335-95C9-493E-B940-534BC3D3351D}" presName="sibTrans" presStyleCnt="0"/>
      <dgm:spPr/>
    </dgm:pt>
    <dgm:pt modelId="{2F32D8C8-2687-4297-9477-98FFCF11684A}" type="pres">
      <dgm:prSet presAssocID="{F852F335-95C9-493E-B940-534BC3D3351D}" presName="space" presStyleCnt="0"/>
      <dgm:spPr/>
    </dgm:pt>
    <dgm:pt modelId="{D4455576-6AB5-47D1-862F-D83B29DD0D44}" type="pres">
      <dgm:prSet presAssocID="{422E90B6-275D-4532-94B4-9BECEBE4B2DC}" presName="composite" presStyleCnt="0"/>
      <dgm:spPr/>
    </dgm:pt>
    <dgm:pt modelId="{9F61E15F-5F14-4CCD-A593-627C88D95CE6}" type="pres">
      <dgm:prSet presAssocID="{422E90B6-275D-4532-94B4-9BECEBE4B2DC}" presName="LShape" presStyleLbl="alignNode1" presStyleIdx="4" presStyleCnt="7"/>
      <dgm:spPr/>
    </dgm:pt>
    <dgm:pt modelId="{DEB57C10-D7B8-4F58-9D53-D20D97E323BB}" type="pres">
      <dgm:prSet presAssocID="{422E90B6-275D-4532-94B4-9BECEBE4B2D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29530-739A-4465-A28E-5FCA0BE40C0B}" type="pres">
      <dgm:prSet presAssocID="{422E90B6-275D-4532-94B4-9BECEBE4B2DC}" presName="Triangle" presStyleLbl="alignNode1" presStyleIdx="5" presStyleCnt="7"/>
      <dgm:spPr/>
    </dgm:pt>
    <dgm:pt modelId="{F4169ABE-F3A8-4F12-92E9-D8CFE797228F}" type="pres">
      <dgm:prSet presAssocID="{8A07267E-7785-4769-A61E-17FB4FC010DB}" presName="sibTrans" presStyleCnt="0"/>
      <dgm:spPr/>
    </dgm:pt>
    <dgm:pt modelId="{F5B1E3A8-F887-4981-B40B-28B3167DFB2F}" type="pres">
      <dgm:prSet presAssocID="{8A07267E-7785-4769-A61E-17FB4FC010DB}" presName="space" presStyleCnt="0"/>
      <dgm:spPr/>
    </dgm:pt>
    <dgm:pt modelId="{E760E3E1-BB0B-4016-B001-7116399E2CD6}" type="pres">
      <dgm:prSet presAssocID="{06AC36E5-ED96-4982-A265-140543306818}" presName="composite" presStyleCnt="0"/>
      <dgm:spPr/>
    </dgm:pt>
    <dgm:pt modelId="{6169FD95-0046-499B-9F75-AFA5854042E4}" type="pres">
      <dgm:prSet presAssocID="{06AC36E5-ED96-4982-A265-140543306818}" presName="LShape" presStyleLbl="alignNode1" presStyleIdx="6" presStyleCnt="7"/>
      <dgm:spPr/>
    </dgm:pt>
    <dgm:pt modelId="{D48E4F27-AB97-4EAB-920C-1789077F1CE5}" type="pres">
      <dgm:prSet presAssocID="{06AC36E5-ED96-4982-A265-140543306818}" presName="ParentText" presStyleLbl="revTx" presStyleIdx="3" presStyleCnt="4" custScaleX="107830" custScaleY="1016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BEF27-00DA-4D09-8610-45ED480367CF}" type="presOf" srcId="{06AC36E5-ED96-4982-A265-140543306818}" destId="{D48E4F27-AB97-4EAB-920C-1789077F1CE5}" srcOrd="0" destOrd="0" presId="urn:microsoft.com/office/officeart/2009/3/layout/StepUpProcess"/>
    <dgm:cxn modelId="{3918ED9F-B790-446A-B518-A0C2DE28CEFA}" type="presOf" srcId="{F96EB2E4-681B-4DDF-88B2-8878D36A33A9}" destId="{E7C981F3-C999-415F-91D6-A3F36AB21E72}" srcOrd="0" destOrd="0" presId="urn:microsoft.com/office/officeart/2009/3/layout/StepUpProcess"/>
    <dgm:cxn modelId="{F4EDE9D4-A310-45F3-A40C-2659E92A75D5}" type="presOf" srcId="{422E90B6-275D-4532-94B4-9BECEBE4B2DC}" destId="{DEB57C10-D7B8-4F58-9D53-D20D97E323BB}" srcOrd="0" destOrd="0" presId="urn:microsoft.com/office/officeart/2009/3/layout/StepUpProcess"/>
    <dgm:cxn modelId="{C9F89348-74D5-4CA9-9FF8-A992E4BC2F7C}" srcId="{F96EB2E4-681B-4DDF-88B2-8878D36A33A9}" destId="{84E88A33-A0EC-48EA-A6C7-82F7CB910A23}" srcOrd="0" destOrd="0" parTransId="{99CEC520-AC58-43D1-ACB3-9B7D7965C858}" sibTransId="{17B944A5-201A-457C-9194-D289ED8604A2}"/>
    <dgm:cxn modelId="{FB59BC08-D8F8-410B-9645-8637A8FB7358}" srcId="{F96EB2E4-681B-4DDF-88B2-8878D36A33A9}" destId="{422E90B6-275D-4532-94B4-9BECEBE4B2DC}" srcOrd="2" destOrd="0" parTransId="{8353E2CF-7034-401E-BF33-A1DDF6504FA0}" sibTransId="{8A07267E-7785-4769-A61E-17FB4FC010DB}"/>
    <dgm:cxn modelId="{664F0FC4-B576-4F3A-952B-E81181CA1B45}" type="presOf" srcId="{BC0393DC-6C0B-4405-BDAD-517C15197F65}" destId="{366A089B-4158-49DB-AB3D-20B68D61336A}" srcOrd="0" destOrd="0" presId="urn:microsoft.com/office/officeart/2009/3/layout/StepUpProcess"/>
    <dgm:cxn modelId="{D83BB9DF-945D-46FD-A233-31490A703F68}" type="presOf" srcId="{84E88A33-A0EC-48EA-A6C7-82F7CB910A23}" destId="{899AEE70-EB6D-4117-B964-B6A433DAC3A1}" srcOrd="0" destOrd="0" presId="urn:microsoft.com/office/officeart/2009/3/layout/StepUpProcess"/>
    <dgm:cxn modelId="{9D497E43-2758-48B0-B91E-96AE8203A929}" srcId="{F96EB2E4-681B-4DDF-88B2-8878D36A33A9}" destId="{BC0393DC-6C0B-4405-BDAD-517C15197F65}" srcOrd="1" destOrd="0" parTransId="{18CE5125-416F-4B09-8B1C-57E819B93C85}" sibTransId="{F852F335-95C9-493E-B940-534BC3D3351D}"/>
    <dgm:cxn modelId="{5D28F19C-F7F3-4887-B4EB-ACAB6EA63313}" srcId="{F96EB2E4-681B-4DDF-88B2-8878D36A33A9}" destId="{06AC36E5-ED96-4982-A265-140543306818}" srcOrd="3" destOrd="0" parTransId="{FFDC0532-CB51-4CAD-844F-8FD6F92D808B}" sibTransId="{110A40C0-06CF-4C50-B300-15F3274A1AC5}"/>
    <dgm:cxn modelId="{4186A63F-C32A-4D16-A85C-6A02001EA089}" type="presParOf" srcId="{E7C981F3-C999-415F-91D6-A3F36AB21E72}" destId="{0DBE9916-F819-4C47-A31F-92A6E82FC4F4}" srcOrd="0" destOrd="0" presId="urn:microsoft.com/office/officeart/2009/3/layout/StepUpProcess"/>
    <dgm:cxn modelId="{D60DA431-676D-4933-8E4C-BA4F2EB11083}" type="presParOf" srcId="{0DBE9916-F819-4C47-A31F-92A6E82FC4F4}" destId="{E3AA9AE3-3A87-45C3-BA30-11036B62A1BB}" srcOrd="0" destOrd="0" presId="urn:microsoft.com/office/officeart/2009/3/layout/StepUpProcess"/>
    <dgm:cxn modelId="{931A9B3C-9BDD-4E7C-8C06-17B392DF53E8}" type="presParOf" srcId="{0DBE9916-F819-4C47-A31F-92A6E82FC4F4}" destId="{899AEE70-EB6D-4117-B964-B6A433DAC3A1}" srcOrd="1" destOrd="0" presId="urn:microsoft.com/office/officeart/2009/3/layout/StepUpProcess"/>
    <dgm:cxn modelId="{9B1307D2-36AD-4170-93ED-96C0AB879691}" type="presParOf" srcId="{0DBE9916-F819-4C47-A31F-92A6E82FC4F4}" destId="{A4D6B875-FB32-4AA0-B02F-F299092D794D}" srcOrd="2" destOrd="0" presId="urn:microsoft.com/office/officeart/2009/3/layout/StepUpProcess"/>
    <dgm:cxn modelId="{EB5FA22C-8959-4442-B5B2-A2444FEB7D10}" type="presParOf" srcId="{E7C981F3-C999-415F-91D6-A3F36AB21E72}" destId="{59FCD3E5-0117-4BAE-AFA8-2A1C005DE9A8}" srcOrd="1" destOrd="0" presId="urn:microsoft.com/office/officeart/2009/3/layout/StepUpProcess"/>
    <dgm:cxn modelId="{A9D30D03-03A1-4F43-AA3D-5BD8DBBDD7F6}" type="presParOf" srcId="{59FCD3E5-0117-4BAE-AFA8-2A1C005DE9A8}" destId="{F73343BD-6767-492B-8630-0B917D329BC1}" srcOrd="0" destOrd="0" presId="urn:microsoft.com/office/officeart/2009/3/layout/StepUpProcess"/>
    <dgm:cxn modelId="{1486F5CB-6BC3-4926-9FE8-62D2B2396848}" type="presParOf" srcId="{E7C981F3-C999-415F-91D6-A3F36AB21E72}" destId="{CF1CCF2C-6F76-45EB-A9B1-AB72007408D4}" srcOrd="2" destOrd="0" presId="urn:microsoft.com/office/officeart/2009/3/layout/StepUpProcess"/>
    <dgm:cxn modelId="{6497BD43-52A5-438D-8B68-87941DE2EA9E}" type="presParOf" srcId="{CF1CCF2C-6F76-45EB-A9B1-AB72007408D4}" destId="{260DA535-6C5A-4BC4-AC9A-F9FD1BD5CFD8}" srcOrd="0" destOrd="0" presId="urn:microsoft.com/office/officeart/2009/3/layout/StepUpProcess"/>
    <dgm:cxn modelId="{8DDC03AB-EEAF-416F-B780-6212B0D6DF2E}" type="presParOf" srcId="{CF1CCF2C-6F76-45EB-A9B1-AB72007408D4}" destId="{366A089B-4158-49DB-AB3D-20B68D61336A}" srcOrd="1" destOrd="0" presId="urn:microsoft.com/office/officeart/2009/3/layout/StepUpProcess"/>
    <dgm:cxn modelId="{E5B20A42-568E-4B39-932A-8FD337CF8086}" type="presParOf" srcId="{CF1CCF2C-6F76-45EB-A9B1-AB72007408D4}" destId="{8C8F92F3-8521-41E2-A883-046C9A546EBB}" srcOrd="2" destOrd="0" presId="urn:microsoft.com/office/officeart/2009/3/layout/StepUpProcess"/>
    <dgm:cxn modelId="{9DDDB1DC-0125-4606-9BF9-5C740DF05D10}" type="presParOf" srcId="{E7C981F3-C999-415F-91D6-A3F36AB21E72}" destId="{C74E538E-C964-4D09-8E20-E7D45F44239C}" srcOrd="3" destOrd="0" presId="urn:microsoft.com/office/officeart/2009/3/layout/StepUpProcess"/>
    <dgm:cxn modelId="{E7A7CF4C-599B-468E-A5A3-F77FA1A8D66F}" type="presParOf" srcId="{C74E538E-C964-4D09-8E20-E7D45F44239C}" destId="{2F32D8C8-2687-4297-9477-98FFCF11684A}" srcOrd="0" destOrd="0" presId="urn:microsoft.com/office/officeart/2009/3/layout/StepUpProcess"/>
    <dgm:cxn modelId="{062D698D-204C-40C9-AC87-3877A780C010}" type="presParOf" srcId="{E7C981F3-C999-415F-91D6-A3F36AB21E72}" destId="{D4455576-6AB5-47D1-862F-D83B29DD0D44}" srcOrd="4" destOrd="0" presId="urn:microsoft.com/office/officeart/2009/3/layout/StepUpProcess"/>
    <dgm:cxn modelId="{4458240C-71D5-4E57-BCCF-6DE20F447D22}" type="presParOf" srcId="{D4455576-6AB5-47D1-862F-D83B29DD0D44}" destId="{9F61E15F-5F14-4CCD-A593-627C88D95CE6}" srcOrd="0" destOrd="0" presId="urn:microsoft.com/office/officeart/2009/3/layout/StepUpProcess"/>
    <dgm:cxn modelId="{125C9535-6740-4436-AE3A-E1AC187458B8}" type="presParOf" srcId="{D4455576-6AB5-47D1-862F-D83B29DD0D44}" destId="{DEB57C10-D7B8-4F58-9D53-D20D97E323BB}" srcOrd="1" destOrd="0" presId="urn:microsoft.com/office/officeart/2009/3/layout/StepUpProcess"/>
    <dgm:cxn modelId="{172F1E3A-6F29-4782-8566-3D1C39618050}" type="presParOf" srcId="{D4455576-6AB5-47D1-862F-D83B29DD0D44}" destId="{58929530-739A-4465-A28E-5FCA0BE40C0B}" srcOrd="2" destOrd="0" presId="urn:microsoft.com/office/officeart/2009/3/layout/StepUpProcess"/>
    <dgm:cxn modelId="{B8796EB0-21A8-4F8F-A162-17E5C5485349}" type="presParOf" srcId="{E7C981F3-C999-415F-91D6-A3F36AB21E72}" destId="{F4169ABE-F3A8-4F12-92E9-D8CFE797228F}" srcOrd="5" destOrd="0" presId="urn:microsoft.com/office/officeart/2009/3/layout/StepUpProcess"/>
    <dgm:cxn modelId="{476EF976-AA5F-475F-9F8D-20F42FDDDB22}" type="presParOf" srcId="{F4169ABE-F3A8-4F12-92E9-D8CFE797228F}" destId="{F5B1E3A8-F887-4981-B40B-28B3167DFB2F}" srcOrd="0" destOrd="0" presId="urn:microsoft.com/office/officeart/2009/3/layout/StepUpProcess"/>
    <dgm:cxn modelId="{07020196-9A69-40F4-BA38-5768D45D7804}" type="presParOf" srcId="{E7C981F3-C999-415F-91D6-A3F36AB21E72}" destId="{E760E3E1-BB0B-4016-B001-7116399E2CD6}" srcOrd="6" destOrd="0" presId="urn:microsoft.com/office/officeart/2009/3/layout/StepUpProcess"/>
    <dgm:cxn modelId="{63F64C9F-E768-4E9D-83AB-8FA1B983A53C}" type="presParOf" srcId="{E760E3E1-BB0B-4016-B001-7116399E2CD6}" destId="{6169FD95-0046-499B-9F75-AFA5854042E4}" srcOrd="0" destOrd="0" presId="urn:microsoft.com/office/officeart/2009/3/layout/StepUpProcess"/>
    <dgm:cxn modelId="{82858299-F4D5-4663-990B-1BDEC3C2F1B6}" type="presParOf" srcId="{E760E3E1-BB0B-4016-B001-7116399E2CD6}" destId="{D48E4F27-AB97-4EAB-920C-1789077F1CE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FEE6B7-49DA-427E-87EA-59639C691B02}" type="doc">
      <dgm:prSet loTypeId="urn:microsoft.com/office/officeart/2008/layout/VerticalCurvedList" loCatId="list" qsTypeId="urn:microsoft.com/office/officeart/2005/8/quickstyle/3d2" qsCatId="3D" csTypeId="urn:microsoft.com/office/officeart/2005/8/colors/accent1_3" csCatId="accent1" phldr="1"/>
      <dgm:spPr/>
    </dgm:pt>
    <dgm:pt modelId="{EB60B633-E087-412B-B2CE-B1F6B720071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 количества участников проекта</a:t>
          </a:r>
          <a:endParaRPr lang="ru-RU" sz="2000" b="1" dirty="0"/>
        </a:p>
      </dgm:t>
    </dgm:pt>
    <dgm:pt modelId="{107F5955-0C00-4971-A6D8-6BDA277BEF7C}" type="parTrans" cxnId="{9C5C7A55-CA98-4304-8417-BA71C1AE017F}">
      <dgm:prSet/>
      <dgm:spPr/>
      <dgm:t>
        <a:bodyPr/>
        <a:lstStyle/>
        <a:p>
          <a:endParaRPr lang="ru-RU"/>
        </a:p>
      </dgm:t>
    </dgm:pt>
    <dgm:pt modelId="{D2F9E983-C556-4AD2-9BF5-E7EE67BC398F}" type="sibTrans" cxnId="{9C5C7A55-CA98-4304-8417-BA71C1AE017F}">
      <dgm:prSet/>
      <dgm:spPr/>
      <dgm:t>
        <a:bodyPr/>
        <a:lstStyle/>
        <a:p>
          <a:endParaRPr lang="ru-RU"/>
        </a:p>
      </dgm:t>
    </dgm:pt>
    <dgm:pt modelId="{BA547956-3EAE-4B24-8952-7D43296A2B8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Распространение результатов проекта в городском психолого-педагогическом сообществе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03300C-067A-4C5E-90CA-46CDCE3A99C8}" type="parTrans" cxnId="{B23C7CB9-EE69-4517-B55C-95A90DEF204D}">
      <dgm:prSet/>
      <dgm:spPr/>
      <dgm:t>
        <a:bodyPr/>
        <a:lstStyle/>
        <a:p>
          <a:endParaRPr lang="ru-RU"/>
        </a:p>
      </dgm:t>
    </dgm:pt>
    <dgm:pt modelId="{3744A5A9-75E4-439D-A609-7BC0ACB661EB}" type="sibTrans" cxnId="{B23C7CB9-EE69-4517-B55C-95A90DEF204D}">
      <dgm:prSet/>
      <dgm:spPr/>
      <dgm:t>
        <a:bodyPr/>
        <a:lstStyle/>
        <a:p>
          <a:endParaRPr lang="ru-RU"/>
        </a:p>
      </dgm:t>
    </dgm:pt>
    <dgm:pt modelId="{619F2773-B061-4A42-AD54-E673A5CC123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Ознакомление с активными формами деятельности </a:t>
          </a:r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заинтересованных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лиц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0EB17C-D396-4DD5-B602-023C5903C486}" type="parTrans" cxnId="{FA62AF77-2D93-4897-9F4E-C4DF10ABD2BC}">
      <dgm:prSet/>
      <dgm:spPr/>
      <dgm:t>
        <a:bodyPr/>
        <a:lstStyle/>
        <a:p>
          <a:endParaRPr lang="ru-RU"/>
        </a:p>
      </dgm:t>
    </dgm:pt>
    <dgm:pt modelId="{805778DC-92B0-4634-BF2A-EEE23769C07F}" type="sibTrans" cxnId="{FA62AF77-2D93-4897-9F4E-C4DF10ABD2BC}">
      <dgm:prSet/>
      <dgm:spPr/>
      <dgm:t>
        <a:bodyPr/>
        <a:lstStyle/>
        <a:p>
          <a:endParaRPr lang="ru-RU"/>
        </a:p>
      </dgm:t>
    </dgm:pt>
    <dgm:pt modelId="{7BB3A8D6-01BB-4A91-903F-7EE809E96FA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Обновление образовательных ресурсов учебно-воспитательного процесса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4145A2-2D8F-4098-85B4-4C17A39C85E4}" type="parTrans" cxnId="{9B0EEBD7-DC65-4ECF-BBF1-5DADDB7F9480}">
      <dgm:prSet/>
      <dgm:spPr/>
      <dgm:t>
        <a:bodyPr/>
        <a:lstStyle/>
        <a:p>
          <a:endParaRPr lang="ru-RU"/>
        </a:p>
      </dgm:t>
    </dgm:pt>
    <dgm:pt modelId="{F00C0199-1383-442F-9F84-71B930D7F549}" type="sibTrans" cxnId="{9B0EEBD7-DC65-4ECF-BBF1-5DADDB7F9480}">
      <dgm:prSet/>
      <dgm:spPr/>
      <dgm:t>
        <a:bodyPr/>
        <a:lstStyle/>
        <a:p>
          <a:endParaRPr lang="ru-RU"/>
        </a:p>
      </dgm:t>
    </dgm:pt>
    <dgm:pt modelId="{7AFE522A-1CFD-48AE-B502-E81E8BEF7C14}" type="pres">
      <dgm:prSet presAssocID="{D4FEE6B7-49DA-427E-87EA-59639C691B02}" presName="Name0" presStyleCnt="0">
        <dgm:presLayoutVars>
          <dgm:chMax val="7"/>
          <dgm:chPref val="7"/>
          <dgm:dir/>
        </dgm:presLayoutVars>
      </dgm:prSet>
      <dgm:spPr/>
    </dgm:pt>
    <dgm:pt modelId="{E2CA1990-AA0F-412C-BBD2-8863F26E1BEF}" type="pres">
      <dgm:prSet presAssocID="{D4FEE6B7-49DA-427E-87EA-59639C691B02}" presName="Name1" presStyleCnt="0"/>
      <dgm:spPr/>
    </dgm:pt>
    <dgm:pt modelId="{62CDF9A4-13FB-452A-98F3-F932F2AFBC2B}" type="pres">
      <dgm:prSet presAssocID="{D4FEE6B7-49DA-427E-87EA-59639C691B02}" presName="cycle" presStyleCnt="0"/>
      <dgm:spPr/>
    </dgm:pt>
    <dgm:pt modelId="{2446B6FF-1152-4849-8451-74C3810CB196}" type="pres">
      <dgm:prSet presAssocID="{D4FEE6B7-49DA-427E-87EA-59639C691B02}" presName="srcNode" presStyleLbl="node1" presStyleIdx="0" presStyleCnt="4"/>
      <dgm:spPr/>
    </dgm:pt>
    <dgm:pt modelId="{D023AE39-510B-4030-8FDA-38E1E320D0FB}" type="pres">
      <dgm:prSet presAssocID="{D4FEE6B7-49DA-427E-87EA-59639C691B02}" presName="conn" presStyleLbl="parChTrans1D2" presStyleIdx="0" presStyleCnt="1" custLinFactNeighborX="-25453" custLinFactNeighborY="4158"/>
      <dgm:spPr/>
      <dgm:t>
        <a:bodyPr/>
        <a:lstStyle/>
        <a:p>
          <a:endParaRPr lang="ru-RU"/>
        </a:p>
      </dgm:t>
    </dgm:pt>
    <dgm:pt modelId="{69C16D27-6BA6-42BF-86B0-FBC98BC35816}" type="pres">
      <dgm:prSet presAssocID="{D4FEE6B7-49DA-427E-87EA-59639C691B02}" presName="extraNode" presStyleLbl="node1" presStyleIdx="0" presStyleCnt="4"/>
      <dgm:spPr/>
    </dgm:pt>
    <dgm:pt modelId="{33D3D5B4-34C4-460B-9362-CD7A597DEFB5}" type="pres">
      <dgm:prSet presAssocID="{D4FEE6B7-49DA-427E-87EA-59639C691B02}" presName="dstNode" presStyleLbl="node1" presStyleIdx="0" presStyleCnt="4"/>
      <dgm:spPr/>
    </dgm:pt>
    <dgm:pt modelId="{28D5ECFD-2D40-4CEC-BD55-D37F06DDAF76}" type="pres">
      <dgm:prSet presAssocID="{EB60B633-E087-412B-B2CE-B1F6B7200719}" presName="text_1" presStyleLbl="node1" presStyleIdx="0" presStyleCnt="4" custScaleY="107373" custLinFactNeighborX="391" custLinFactNeighborY="-26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0CBDF-69D5-4B74-AC27-8586D6CA993C}" type="pres">
      <dgm:prSet presAssocID="{EB60B633-E087-412B-B2CE-B1F6B7200719}" presName="accent_1" presStyleCnt="0"/>
      <dgm:spPr/>
    </dgm:pt>
    <dgm:pt modelId="{B5D90501-4D71-496E-8D93-0872F175DC3E}" type="pres">
      <dgm:prSet presAssocID="{EB60B633-E087-412B-B2CE-B1F6B7200719}" presName="accentRepeatNode" presStyleLbl="solidFgAcc1" presStyleIdx="0" presStyleCnt="4" custLinFactNeighborX="-1445" custLinFactNeighborY="-15774"/>
      <dgm:spPr/>
    </dgm:pt>
    <dgm:pt modelId="{C2A58625-09C4-4C60-99F7-2A8A21B09265}" type="pres">
      <dgm:prSet presAssocID="{BA547956-3EAE-4B24-8952-7D43296A2B81}" presName="text_2" presStyleLbl="node1" presStyleIdx="1" presStyleCnt="4" custScaleX="96482" custScaleY="110032" custLinFactNeighborX="1183" custLinFactNeighborY="-18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C00FB-0D08-478E-B73D-D8D77DCEBA3F}" type="pres">
      <dgm:prSet presAssocID="{BA547956-3EAE-4B24-8952-7D43296A2B81}" presName="accent_2" presStyleCnt="0"/>
      <dgm:spPr/>
    </dgm:pt>
    <dgm:pt modelId="{D0A163D3-611D-4333-8AB5-8B8A4D1730E7}" type="pres">
      <dgm:prSet presAssocID="{BA547956-3EAE-4B24-8952-7D43296A2B81}" presName="accentRepeatNode" presStyleLbl="solidFgAcc1" presStyleIdx="1" presStyleCnt="4" custLinFactNeighborX="7049" custLinFactNeighborY="-15247"/>
      <dgm:spPr/>
    </dgm:pt>
    <dgm:pt modelId="{C00F18B1-2918-44D7-A285-01EF4884A1D7}" type="pres">
      <dgm:prSet presAssocID="{619F2773-B061-4A42-AD54-E673A5CC123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6C4A0-0A6B-414F-B3CB-0D031B5A78C7}" type="pres">
      <dgm:prSet presAssocID="{619F2773-B061-4A42-AD54-E673A5CC1231}" presName="accent_3" presStyleCnt="0"/>
      <dgm:spPr/>
    </dgm:pt>
    <dgm:pt modelId="{2322DD9A-691F-4F55-8E23-4BEEEA258422}" type="pres">
      <dgm:prSet presAssocID="{619F2773-B061-4A42-AD54-E673A5CC1231}" presName="accentRepeatNode" presStyleLbl="solidFgAcc1" presStyleIdx="2" presStyleCnt="4"/>
      <dgm:spPr/>
    </dgm:pt>
    <dgm:pt modelId="{99D0130B-5DDD-4A74-9DF6-BBEA79E08557}" type="pres">
      <dgm:prSet presAssocID="{7BB3A8D6-01BB-4A91-903F-7EE809E96FA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55356-77AF-4259-A2C5-B84D6C20032E}" type="pres">
      <dgm:prSet presAssocID="{7BB3A8D6-01BB-4A91-903F-7EE809E96FA4}" presName="accent_4" presStyleCnt="0"/>
      <dgm:spPr/>
    </dgm:pt>
    <dgm:pt modelId="{375F2390-F942-42BE-BFCF-E04E5C328E38}" type="pres">
      <dgm:prSet presAssocID="{7BB3A8D6-01BB-4A91-903F-7EE809E96FA4}" presName="accentRepeatNode" presStyleLbl="solidFgAcc1" presStyleIdx="3" presStyleCnt="4" custLinFactNeighborX="13301" custLinFactNeighborY="-5345"/>
      <dgm:spPr/>
    </dgm:pt>
  </dgm:ptLst>
  <dgm:cxnLst>
    <dgm:cxn modelId="{B23C7CB9-EE69-4517-B55C-95A90DEF204D}" srcId="{D4FEE6B7-49DA-427E-87EA-59639C691B02}" destId="{BA547956-3EAE-4B24-8952-7D43296A2B81}" srcOrd="1" destOrd="0" parTransId="{4903300C-067A-4C5E-90CA-46CDCE3A99C8}" sibTransId="{3744A5A9-75E4-439D-A609-7BC0ACB661EB}"/>
    <dgm:cxn modelId="{92CDD5D9-AF5A-4108-B329-325625985047}" type="presOf" srcId="{7BB3A8D6-01BB-4A91-903F-7EE809E96FA4}" destId="{99D0130B-5DDD-4A74-9DF6-BBEA79E08557}" srcOrd="0" destOrd="0" presId="urn:microsoft.com/office/officeart/2008/layout/VerticalCurvedList"/>
    <dgm:cxn modelId="{48DF4E6B-1BC9-4655-868D-32C14F1CAFA4}" type="presOf" srcId="{BA547956-3EAE-4B24-8952-7D43296A2B81}" destId="{C2A58625-09C4-4C60-99F7-2A8A21B09265}" srcOrd="0" destOrd="0" presId="urn:microsoft.com/office/officeart/2008/layout/VerticalCurvedList"/>
    <dgm:cxn modelId="{FA62AF77-2D93-4897-9F4E-C4DF10ABD2BC}" srcId="{D4FEE6B7-49DA-427E-87EA-59639C691B02}" destId="{619F2773-B061-4A42-AD54-E673A5CC1231}" srcOrd="2" destOrd="0" parTransId="{7E0EB17C-D396-4DD5-B602-023C5903C486}" sibTransId="{805778DC-92B0-4634-BF2A-EEE23769C07F}"/>
    <dgm:cxn modelId="{466E30B9-8FD4-421B-8340-FF18C9B24D5E}" type="presOf" srcId="{D4FEE6B7-49DA-427E-87EA-59639C691B02}" destId="{7AFE522A-1CFD-48AE-B502-E81E8BEF7C14}" srcOrd="0" destOrd="0" presId="urn:microsoft.com/office/officeart/2008/layout/VerticalCurvedList"/>
    <dgm:cxn modelId="{C9AA2FB4-A1CA-4846-9EB5-F72838C52E05}" type="presOf" srcId="{EB60B633-E087-412B-B2CE-B1F6B7200719}" destId="{28D5ECFD-2D40-4CEC-BD55-D37F06DDAF76}" srcOrd="0" destOrd="0" presId="urn:microsoft.com/office/officeart/2008/layout/VerticalCurvedList"/>
    <dgm:cxn modelId="{9B0EEBD7-DC65-4ECF-BBF1-5DADDB7F9480}" srcId="{D4FEE6B7-49DA-427E-87EA-59639C691B02}" destId="{7BB3A8D6-01BB-4A91-903F-7EE809E96FA4}" srcOrd="3" destOrd="0" parTransId="{B14145A2-2D8F-4098-85B4-4C17A39C85E4}" sibTransId="{F00C0199-1383-442F-9F84-71B930D7F549}"/>
    <dgm:cxn modelId="{418E8AFC-F5ED-4838-9C04-07D1454E5BBE}" type="presOf" srcId="{D2F9E983-C556-4AD2-9BF5-E7EE67BC398F}" destId="{D023AE39-510B-4030-8FDA-38E1E320D0FB}" srcOrd="0" destOrd="0" presId="urn:microsoft.com/office/officeart/2008/layout/VerticalCurvedList"/>
    <dgm:cxn modelId="{D4FE915D-966D-4AEC-9CE0-AF010981F486}" type="presOf" srcId="{619F2773-B061-4A42-AD54-E673A5CC1231}" destId="{C00F18B1-2918-44D7-A285-01EF4884A1D7}" srcOrd="0" destOrd="0" presId="urn:microsoft.com/office/officeart/2008/layout/VerticalCurvedList"/>
    <dgm:cxn modelId="{9C5C7A55-CA98-4304-8417-BA71C1AE017F}" srcId="{D4FEE6B7-49DA-427E-87EA-59639C691B02}" destId="{EB60B633-E087-412B-B2CE-B1F6B7200719}" srcOrd="0" destOrd="0" parTransId="{107F5955-0C00-4971-A6D8-6BDA277BEF7C}" sibTransId="{D2F9E983-C556-4AD2-9BF5-E7EE67BC398F}"/>
    <dgm:cxn modelId="{75E58ACE-B6D3-4909-97B2-93E1DD9A0F3E}" type="presParOf" srcId="{7AFE522A-1CFD-48AE-B502-E81E8BEF7C14}" destId="{E2CA1990-AA0F-412C-BBD2-8863F26E1BEF}" srcOrd="0" destOrd="0" presId="urn:microsoft.com/office/officeart/2008/layout/VerticalCurvedList"/>
    <dgm:cxn modelId="{1214693E-6997-45E0-9BFB-A9B6F32EA9FA}" type="presParOf" srcId="{E2CA1990-AA0F-412C-BBD2-8863F26E1BEF}" destId="{62CDF9A4-13FB-452A-98F3-F932F2AFBC2B}" srcOrd="0" destOrd="0" presId="urn:microsoft.com/office/officeart/2008/layout/VerticalCurvedList"/>
    <dgm:cxn modelId="{2E206EC3-E777-465C-A1F7-750E2078ECB6}" type="presParOf" srcId="{62CDF9A4-13FB-452A-98F3-F932F2AFBC2B}" destId="{2446B6FF-1152-4849-8451-74C3810CB196}" srcOrd="0" destOrd="0" presId="urn:microsoft.com/office/officeart/2008/layout/VerticalCurvedList"/>
    <dgm:cxn modelId="{C5B04AC8-9DF9-4D32-A55F-772B13CE2303}" type="presParOf" srcId="{62CDF9A4-13FB-452A-98F3-F932F2AFBC2B}" destId="{D023AE39-510B-4030-8FDA-38E1E320D0FB}" srcOrd="1" destOrd="0" presId="urn:microsoft.com/office/officeart/2008/layout/VerticalCurvedList"/>
    <dgm:cxn modelId="{9C377B7C-8699-463C-AA14-0E593C830235}" type="presParOf" srcId="{62CDF9A4-13FB-452A-98F3-F932F2AFBC2B}" destId="{69C16D27-6BA6-42BF-86B0-FBC98BC35816}" srcOrd="2" destOrd="0" presId="urn:microsoft.com/office/officeart/2008/layout/VerticalCurvedList"/>
    <dgm:cxn modelId="{A1442696-2D7F-4604-A311-C221BCECE6D3}" type="presParOf" srcId="{62CDF9A4-13FB-452A-98F3-F932F2AFBC2B}" destId="{33D3D5B4-34C4-460B-9362-CD7A597DEFB5}" srcOrd="3" destOrd="0" presId="urn:microsoft.com/office/officeart/2008/layout/VerticalCurvedList"/>
    <dgm:cxn modelId="{DD1460DC-0C6C-4C93-A168-C8ABAF09FDD7}" type="presParOf" srcId="{E2CA1990-AA0F-412C-BBD2-8863F26E1BEF}" destId="{28D5ECFD-2D40-4CEC-BD55-D37F06DDAF76}" srcOrd="1" destOrd="0" presId="urn:microsoft.com/office/officeart/2008/layout/VerticalCurvedList"/>
    <dgm:cxn modelId="{0D5764EB-C9F1-4EFD-B235-19A1E7C64DC4}" type="presParOf" srcId="{E2CA1990-AA0F-412C-BBD2-8863F26E1BEF}" destId="{79F0CBDF-69D5-4B74-AC27-8586D6CA993C}" srcOrd="2" destOrd="0" presId="urn:microsoft.com/office/officeart/2008/layout/VerticalCurvedList"/>
    <dgm:cxn modelId="{ACC86F06-4219-49BA-8E20-FE1DE89F69A8}" type="presParOf" srcId="{79F0CBDF-69D5-4B74-AC27-8586D6CA993C}" destId="{B5D90501-4D71-496E-8D93-0872F175DC3E}" srcOrd="0" destOrd="0" presId="urn:microsoft.com/office/officeart/2008/layout/VerticalCurvedList"/>
    <dgm:cxn modelId="{A2CA4B6B-4961-4B13-B222-06CD827BFE9D}" type="presParOf" srcId="{E2CA1990-AA0F-412C-BBD2-8863F26E1BEF}" destId="{C2A58625-09C4-4C60-99F7-2A8A21B09265}" srcOrd="3" destOrd="0" presId="urn:microsoft.com/office/officeart/2008/layout/VerticalCurvedList"/>
    <dgm:cxn modelId="{FC70BB28-9660-4907-BE89-03497B75C8A8}" type="presParOf" srcId="{E2CA1990-AA0F-412C-BBD2-8863F26E1BEF}" destId="{584C00FB-0D08-478E-B73D-D8D77DCEBA3F}" srcOrd="4" destOrd="0" presId="urn:microsoft.com/office/officeart/2008/layout/VerticalCurvedList"/>
    <dgm:cxn modelId="{1967EC8A-0DD0-4301-9A51-5024701990EA}" type="presParOf" srcId="{584C00FB-0D08-478E-B73D-D8D77DCEBA3F}" destId="{D0A163D3-611D-4333-8AB5-8B8A4D1730E7}" srcOrd="0" destOrd="0" presId="urn:microsoft.com/office/officeart/2008/layout/VerticalCurvedList"/>
    <dgm:cxn modelId="{3E9E6D6A-8321-4B78-BC8F-26D3611AF3E1}" type="presParOf" srcId="{E2CA1990-AA0F-412C-BBD2-8863F26E1BEF}" destId="{C00F18B1-2918-44D7-A285-01EF4884A1D7}" srcOrd="5" destOrd="0" presId="urn:microsoft.com/office/officeart/2008/layout/VerticalCurvedList"/>
    <dgm:cxn modelId="{6CA3D90C-FCAF-426E-8350-521D816DE456}" type="presParOf" srcId="{E2CA1990-AA0F-412C-BBD2-8863F26E1BEF}" destId="{AE16C4A0-0A6B-414F-B3CB-0D031B5A78C7}" srcOrd="6" destOrd="0" presId="urn:microsoft.com/office/officeart/2008/layout/VerticalCurvedList"/>
    <dgm:cxn modelId="{F50561C2-F2E9-4F51-9F57-0F4C3A8FEF45}" type="presParOf" srcId="{AE16C4A0-0A6B-414F-B3CB-0D031B5A78C7}" destId="{2322DD9A-691F-4F55-8E23-4BEEEA258422}" srcOrd="0" destOrd="0" presId="urn:microsoft.com/office/officeart/2008/layout/VerticalCurvedList"/>
    <dgm:cxn modelId="{42A4AB95-9665-4368-930D-5E3EA029D575}" type="presParOf" srcId="{E2CA1990-AA0F-412C-BBD2-8863F26E1BEF}" destId="{99D0130B-5DDD-4A74-9DF6-BBEA79E08557}" srcOrd="7" destOrd="0" presId="urn:microsoft.com/office/officeart/2008/layout/VerticalCurvedList"/>
    <dgm:cxn modelId="{A1BC51F0-8FEE-4112-A38A-DBAA426041F0}" type="presParOf" srcId="{E2CA1990-AA0F-412C-BBD2-8863F26E1BEF}" destId="{D0C55356-77AF-4259-A2C5-B84D6C20032E}" srcOrd="8" destOrd="0" presId="urn:microsoft.com/office/officeart/2008/layout/VerticalCurvedList"/>
    <dgm:cxn modelId="{E9917A0E-834D-4C5A-AEF9-8E864B6799D9}" type="presParOf" srcId="{D0C55356-77AF-4259-A2C5-B84D6C20032E}" destId="{375F2390-F942-42BE-BFCF-E04E5C328E38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58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Добрый день, уважаемые коллеги!</a:t>
            </a:r>
          </a:p>
          <a:p>
            <a:r>
              <a:rPr lang="ru-RU" sz="16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Управленческая команда Дворца творчества детей и молодежи городского округа Тольятти представляет</a:t>
            </a:r>
            <a:r>
              <a:rPr lang="ru-RU" sz="1600" b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 «Различный ментальный опыт сегодня – конкурентоспособный человек завтра» на 2024-2025 гг.</a:t>
            </a:r>
            <a:r>
              <a:rPr lang="ru-RU" sz="1600" b="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04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495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/>
              <a:t>Обучающие семинары </a:t>
            </a:r>
            <a:r>
              <a:rPr lang="ru-RU" sz="1400" dirty="0" smtClean="0"/>
              <a:t>могут носить характер дискуссий и позволяют ввести родителей в мир современных подходов</a:t>
            </a:r>
            <a:r>
              <a:rPr lang="ru-RU" sz="1400" baseline="0" dirty="0" smtClean="0"/>
              <a:t> и практик взаимодействия родителей с ребенком на основе сотрудничества и партнерства, </a:t>
            </a:r>
            <a:r>
              <a:rPr lang="ru-RU" sz="1400" dirty="0" smtClean="0"/>
              <a:t>познакомиться с образовательными</a:t>
            </a:r>
            <a:r>
              <a:rPr lang="ru-RU" sz="1400" baseline="0" dirty="0" smtClean="0"/>
              <a:t> и воспитательными </a:t>
            </a:r>
            <a:r>
              <a:rPr lang="ru-RU" sz="1400" dirty="0" smtClean="0"/>
              <a:t>технологиями и активными методами, повысить компетентность по вопросам психолого-педагогического сопровождения развивающегося</a:t>
            </a:r>
            <a:r>
              <a:rPr lang="ru-RU" sz="1400" baseline="0" dirty="0" smtClean="0"/>
              <a:t> и формирующегося ребенка</a:t>
            </a:r>
            <a:r>
              <a:rPr lang="ru-RU" sz="1400" dirty="0" smtClean="0"/>
              <a:t>. </a:t>
            </a:r>
          </a:p>
          <a:p>
            <a:r>
              <a:rPr lang="ru-RU" sz="1400" b="1" dirty="0" smtClean="0"/>
              <a:t>Методы</a:t>
            </a:r>
            <a:r>
              <a:rPr lang="ru-RU" sz="1400" b="1" baseline="0" dirty="0" smtClean="0"/>
              <a:t> </a:t>
            </a:r>
            <a:r>
              <a:rPr lang="ru-RU" sz="1400" b="1" dirty="0" smtClean="0"/>
              <a:t>и формы </a:t>
            </a:r>
            <a:r>
              <a:rPr lang="ru-RU" sz="1400" dirty="0" smtClean="0"/>
              <a:t>представлены групповыми</a:t>
            </a:r>
            <a:r>
              <a:rPr lang="ru-RU" sz="1400" baseline="0" dirty="0" smtClean="0"/>
              <a:t> занятиями и индивидуальным психологическим консультированием.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187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Формировать и развивать навыки рефлексии во взаимоотношениях с ребенком. Умения, необходимые для формирования и развития рефлексивной деятельности, формируются через постановку правильных вопросов. </a:t>
            </a:r>
          </a:p>
          <a:p>
            <a:r>
              <a:rPr lang="ru-RU" sz="1400" b="1" dirty="0" smtClean="0"/>
              <a:t>Благодаря  развитому умению рефлексировать дети учатся: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    находить мотивацию для самостоятельной работы;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    направлять внимание не только на процесс деятельности, но и на изменения, которыми обусловлена активность и которые вытекают из нее;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    навыкам саморегулирования, самоконтролю, самооценке;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    ставить цели и связывать с ними результаты своей деятельности;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осмысливать получаемые результаты.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92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Проекта «Проект родительского просвещения психолого-педагогической направленности». В программе использованы следующие методы: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Эмпирические методы: опросник «Взаимодействие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родитель-ребенок»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Марковской, опросник родительского отношения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Варги.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приобретают знания: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 способах установления позитивного эмоционального контакта,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 методах активного слушания и я-сообщениях,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 том, как говорить так, чтобы дети слушали и слышали,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 психологических особенностях своего ребенка, его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потребностях и интересах.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приобретают навыки и смогут: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апробировать полученные знания и умения для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выстраивания позитивного эмоционального контакта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ребенком, проявлять «эмоциональную близость»,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научиться отслеживать связь между своими действиями и поведением ребенка, проявлять умеренную степень контроля,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почувствовать себя более уверенно в роли родителя,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более последовательными,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освоить новые навыки взаимодействия с детьми на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сотрудничества и партнерства.</a:t>
            </a: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создать сборник практических рекомендаций по итогам программы психологического просвещения родителей. </a:t>
            </a: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методические рекомендации, адресованные заместителям директора по воспитательной работе, педагогам-психологам общеобразовательных организаций, раскрывающие вопросы организации родительского просвещения.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51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функционирования результатов проекта: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психологического просвещения  родителей.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участников проекта;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распространение результатов проекта в городском психолого-педагогическом сообществе;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-ознакомление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активными формами деятельности клуба заинтересованных лиц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обновление образовательных ресурсов учебно-воспитательного процесса.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73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заинтересованных сторон. </a:t>
            </a:r>
          </a:p>
          <a:p>
            <a:pPr marL="285750" indent="-285750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городского округа Тольятти - Ожидание от реализации проекта - Достижение целевых показателей НП «Образование». </a:t>
            </a:r>
          </a:p>
          <a:p>
            <a:pPr marL="285750" indent="-285750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«Региональный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-психологический центр» Чернова Елена Евгеньевна,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70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проекта. Финансирование из внебюджетных средств</a:t>
            </a:r>
            <a:r>
              <a:rPr lang="ru-RU" alt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Дворца. Необходимо 14000 рублей на Приобретение программного обеспечения и выпуск буклетов и методической продукции.</a:t>
            </a:r>
          </a:p>
          <a:p>
            <a:endParaRPr lang="ru-RU" altLang="ru-RU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878557-77D1-4581-8784-91DD272E3423}" type="slidenum">
              <a:rPr lang="ru-RU" altLang="ru-RU" smtClean="0"/>
              <a:pPr>
                <a:spcBef>
                  <a:spcPct val="0"/>
                </a:spcBef>
              </a:pPr>
              <a:t>16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20730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1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название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Психологическое просвещение родителей социально-педагогической направленности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8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2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90170" marR="0" lvl="0" indent="4445" algn="l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 :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15 января 2024 года – 30 декабря 2025 года.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команде проекта: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администрация,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методисты, психолог  и педагоги Дворца.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родительского просвещения психолого-педагогической направленности – один из механизмов решения задач по формированию ответственной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позитивной родительской позиции. Родительская позиция – это совокупность отношений родителя к себе,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своему ребенку, к семье, к своему роду, к своей малой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Родине, к учителю, к школам, к образованию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воспитанию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целом.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программы – помочь родителям в формировании навыков выбора, определения и корректировки родительской позиции, повысить мотивацию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самостоятельному развитию родительских компетенций, формированию базовых знаний с учетом наработанного теоретического и практического ресурса,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навыков эффективного взаимодействия родителей с детьми.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8EB330-21D8-4BCE-A65A-5747F01B7A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5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разработан в соответствии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нормативно-правовыми документами (указаны на слайде).</a:t>
            </a:r>
          </a:p>
          <a:p>
            <a:r>
              <a:rPr lang="ru-RU" sz="1400" dirty="0" smtClean="0"/>
              <a:t>Различный ментальный опыт сегодня – конкурентоспособный человек завтра.</a:t>
            </a:r>
          </a:p>
          <a:p>
            <a:r>
              <a:rPr lang="ru-RU" sz="1400" dirty="0" smtClean="0"/>
              <a:t>Анализируя содержание нового для современной психологии понятия «ментальный опыт», предлагаем</a:t>
            </a:r>
            <a:r>
              <a:rPr lang="ru-RU" sz="1400" baseline="0" dirty="0" smtClean="0"/>
              <a:t> </a:t>
            </a:r>
            <a:r>
              <a:rPr lang="ru-RU" sz="1400" dirty="0" smtClean="0"/>
              <a:t> трактовать в узком смысле в качестве средства анализа умственной (интеллектуальной) сферы человека.</a:t>
            </a:r>
          </a:p>
          <a:p>
            <a:r>
              <a:rPr lang="ru-RU" sz="1400" dirty="0" smtClean="0"/>
              <a:t>Важным аспектом в работе является </a:t>
            </a:r>
            <a:r>
              <a:rPr lang="ru-RU" sz="1400" b="1" dirty="0" smtClean="0"/>
              <a:t>психологическое просвещение родителей</a:t>
            </a:r>
            <a:r>
              <a:rPr lang="ru-RU" sz="1400" dirty="0" smtClean="0"/>
              <a:t>, развитие психологической культуры взрослых и детей. Изучение проблемы взаимодействия учреждения дополнительного образования и семьи определяется рядом факторов: усложнением социальной среды, растущим темпом развития общества, изобилием противоречивой информации, снижением воспитательного потенциала семьи. 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0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программа </a:t>
            </a:r>
            <a:r>
              <a:rPr lang="ru-RU" sz="1400" b="0" dirty="0" smtClean="0">
                <a:solidFill>
                  <a:srgbClr val="002060"/>
                </a:solidFill>
              </a:rPr>
              <a:t>родительского просвещения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теоретический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практический материал для работы с родителями.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психолого-педагогической программе рассмотрены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методы, способы и формы организации работы с родителями, которые позволяют обеспечить развитие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гармонизацию детско-родительских отношений,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основанных на сотрудничестве и партнерстве.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программы и ее</a:t>
            </a:r>
            <a:r>
              <a:rPr lang="ru-RU" sz="14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Одна из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частых причин обращения к психологу сегодня –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трудности, испытываемые родителями в воспитании детей.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93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04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внедрение программы психологического просвещения  родителей, целью которой, является  улучшение и гармонизация отношений родителей с детьми на основе психологических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 нового опыта, полученного в результате работы группы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реализация программы психологическое просвещение — основной способ и одновременно одна из активных форм реализации задач психопрофилактической работы психолога в образовании.. </a:t>
            </a:r>
            <a:r>
              <a:rPr lang="ru-RU" sz="1800" b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групповых консультаций родители прорабатывают тему занятий практически в мини-упражнениях, что способствует усвоению новых навыков во взаимодействии с детьми. На групповых консультациях сообщается информация о возможности участия в тренинговых занятиях. Концептуальной основой тренинга является идея сотрудничества взрослого с ребенком.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психологического просвещения  родителей опирается на технологию сотрудничества, получившую своё начало в 80-х годах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века. Концепция технологии гласит: «Педагогика сотрудничества — это совместная развивающая деятельность взрослых и детей, скреплённая взаимопониманием, проникновением в духовный мир друг друга…».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0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психолого-педагогической грамотности взрослых, воспитывающих ребенка младшего школьного возраста; формирование мотивации к их изменению, поиск и апробирование новых способов поведения. 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 гармонизация отношений родителей с детьми на основе психологических знаний и нового опыта, полученного в результате работы группы.</a:t>
            </a:r>
            <a:endParaRPr lang="ru-RU" sz="1800" b="0" dirty="0" smtClean="0">
              <a:solidFill>
                <a:srgbClr val="49556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Информировать родителей об особенностях индивидуально-психологического и возрастного развития детей.</a:t>
            </a: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800" b="0" baseline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асширять возможности понимания родителями своих детей.</a:t>
            </a: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800" b="0" baseline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своить новые навыки взаимодействия родителей</a:t>
            </a: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на основе сотрудничества и партнерства.</a:t>
            </a:r>
          </a:p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800" b="0" baseline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r>
              <a:rPr lang="ru-RU" sz="1800" b="0" dirty="0" smtClean="0">
                <a:solidFill>
                  <a:srgbClr val="4955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и развивать навыки рефлексии во взаимоотношениях с ребенком.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– применение в практике работы с родителями сочетания различных форм групповой работы.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программа «Территория ответственного родительства» – это не лекции, а создание обстановки для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саморазвития личности родителей.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123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просвещение родителей социально-педагогической направленности.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5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96709"/>
              </p:ext>
            </p:extLst>
          </p:nvPr>
        </p:nvGraphicFramePr>
        <p:xfrm>
          <a:off x="755576" y="476670"/>
          <a:ext cx="7764969" cy="604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825">
                  <a:extLst>
                    <a:ext uri="{9D8B030D-6E8A-4147-A177-3AD203B41FA5}">
                      <a16:colId xmlns="" xmlns:a16="http://schemas.microsoft.com/office/drawing/2014/main" val="3452886001"/>
                    </a:ext>
                  </a:extLst>
                </a:gridCol>
                <a:gridCol w="5439144">
                  <a:extLst>
                    <a:ext uri="{9D8B030D-6E8A-4147-A177-3AD203B41FA5}">
                      <a16:colId xmlns="" xmlns:a16="http://schemas.microsoft.com/office/drawing/2014/main" val="4055115307"/>
                    </a:ext>
                  </a:extLst>
                </a:gridCol>
              </a:tblGrid>
              <a:tr h="33313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какую управленческую модель  портфеля будут направлен Управленческий проект (далее – УП)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Различный</a:t>
                      </a:r>
                      <a:r>
                        <a:rPr lang="ru-RU" sz="3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ментальный опыт сегодня – конкурентоспособный человек завтра</a:t>
                      </a:r>
                      <a:endParaRPr lang="ru-RU" sz="3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187949"/>
                  </a:ext>
                </a:extLst>
              </a:tr>
              <a:tr h="271735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Полное и сокращенное наименование учреждения</a:t>
                      </a:r>
                      <a:r>
                        <a:rPr lang="ru-RU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(по Уставу)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бюджетное образовательное учреждение дополнительного образования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«Дворец творчества детей и молодежи»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городского округа Тольятти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МБОУДО ДТДМ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731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64625"/>
              </p:ext>
            </p:extLst>
          </p:nvPr>
        </p:nvGraphicFramePr>
        <p:xfrm>
          <a:off x="179512" y="260649"/>
          <a:ext cx="8856984" cy="6075027"/>
        </p:xfrm>
        <a:graphic>
          <a:graphicData uri="http://schemas.openxmlformats.org/drawingml/2006/table">
            <a:tbl>
              <a:tblPr firstRow="1" bandRow="1"/>
              <a:tblGrid>
                <a:gridCol w="13793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77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68151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2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Информировать родителей об особенностях индивидуально-психологического и возрастного развития детей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7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78299157"/>
              </p:ext>
            </p:extLst>
          </p:nvPr>
        </p:nvGraphicFramePr>
        <p:xfrm>
          <a:off x="1907704" y="1916833"/>
          <a:ext cx="6612841" cy="4439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10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396154"/>
              </p:ext>
            </p:extLst>
          </p:nvPr>
        </p:nvGraphicFramePr>
        <p:xfrm>
          <a:off x="0" y="188640"/>
          <a:ext cx="9324528" cy="7344491"/>
        </p:xfrm>
        <a:graphic>
          <a:graphicData uri="http://schemas.openxmlformats.org/drawingml/2006/table">
            <a:tbl>
              <a:tblPr firstRow="1" bandRow="1"/>
              <a:tblGrid>
                <a:gridCol w="954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0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1465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3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Освоить новые навыки взаимодействия родителей с ребенком на основе сотрудничества и партнерства. Расширять возможности понимания родителями своих детей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41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71180083"/>
              </p:ext>
            </p:extLst>
          </p:nvPr>
        </p:nvGraphicFramePr>
        <p:xfrm>
          <a:off x="1016224" y="1700808"/>
          <a:ext cx="8280920" cy="465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68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12493"/>
              </p:ext>
            </p:extLst>
          </p:nvPr>
        </p:nvGraphicFramePr>
        <p:xfrm>
          <a:off x="0" y="188640"/>
          <a:ext cx="9324528" cy="6532836"/>
        </p:xfrm>
        <a:graphic>
          <a:graphicData uri="http://schemas.openxmlformats.org/drawingml/2006/table">
            <a:tbl>
              <a:tblPr firstRow="1" bandRow="1"/>
              <a:tblGrid>
                <a:gridCol w="954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0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1465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и развивать навыки рефлексии                         во взаимоотношениях с ребенком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41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85309385"/>
              </p:ext>
            </p:extLst>
          </p:nvPr>
        </p:nvGraphicFramePr>
        <p:xfrm>
          <a:off x="1016224" y="1700808"/>
          <a:ext cx="8280920" cy="4655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40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43540"/>
              </p:ext>
            </p:extLst>
          </p:nvPr>
        </p:nvGraphicFramePr>
        <p:xfrm>
          <a:off x="107504" y="0"/>
          <a:ext cx="9361040" cy="7320960"/>
        </p:xfrm>
        <a:graphic>
          <a:graphicData uri="http://schemas.openxmlformats.org/drawingml/2006/table">
            <a:tbl>
              <a:tblPr firstRow="1" bandRow="1"/>
              <a:tblGrid>
                <a:gridCol w="16388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222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3209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УП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реализации Проекта родительского просвещения психолого-педагогической направленности: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приобретают знания: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способах установления позитивного эмоционального контакта,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методах активного слушания и я-сообщениях,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•о том, как говорить так, чтобы дети слушали и слышали,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психологических особенностях своего ребенка, его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потребностях и интересах.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приобретают навыки и смогут: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апробировать полученные знания и умения для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выстраивания позитивного эмоционального контакта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ребенком, проявлять «эмоциональную близость»,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отслеживать связь между своими действиями и поведением ребенка, проявлять умеренную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контроля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освоены новые навыки взаимодействия с детьми на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 сотрудничества и партнерства,</a:t>
                      </a: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выпущен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сборник методических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рекомендаций по итогам программы психологического просвещения родителей</a:t>
                      </a:r>
                      <a:r>
                        <a:rPr lang="ru-RU" sz="2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4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031" y="404664"/>
            <a:ext cx="8389937" cy="4911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функционирования результатов проекта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06147920"/>
              </p:ext>
            </p:extLst>
          </p:nvPr>
        </p:nvGraphicFramePr>
        <p:xfrm>
          <a:off x="1156713" y="929240"/>
          <a:ext cx="8002141" cy="5779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9512" y="2636912"/>
            <a:ext cx="2304256" cy="1569660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softEdge rad="635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психологического просвещения  родителей»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40320" y="449495"/>
            <a:ext cx="8336136" cy="549531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сторон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868402"/>
              </p:ext>
            </p:extLst>
          </p:nvPr>
        </p:nvGraphicFramePr>
        <p:xfrm>
          <a:off x="179511" y="999029"/>
          <a:ext cx="8856984" cy="5357322"/>
        </p:xfrm>
        <a:graphic>
          <a:graphicData uri="http://schemas.openxmlformats.org/drawingml/2006/table">
            <a:tbl>
              <a:tblPr firstRow="1" bandRow="1"/>
              <a:tblGrid>
                <a:gridCol w="5580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7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2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391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120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685800" rtl="0" eaLnBrk="1" latinLnBrk="0" hangingPunct="1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algn="l" defTabSz="685800" rtl="0" eaLnBrk="1" latinLnBrk="0" hangingPunct="1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685800" rtl="0" eaLnBrk="1" latinLnBrk="0" hangingPunct="1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 или организация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685800" rtl="0" eaLnBrk="1" latinLnBrk="0" hangingPunct="1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Представитель интересов</a:t>
                      </a:r>
                      <a:b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(ФИО, должность)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685800" rtl="0" eaLnBrk="1" latinLnBrk="0" hangingPunct="1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Ожидание от реализации проекта (программы)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899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образования администрации городского округа Тольятти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28" marB="45728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Лебедева Лариса Михайловна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-руководитель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28" marB="45728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целевых показателей НП «Образование»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28" marB="45728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671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ГБУ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ДПО</a:t>
                      </a:r>
                      <a:r>
                        <a:rPr lang="ru-RU" sz="1600" b="1" dirty="0" smtClean="0"/>
                        <a:t> «Региональный </a:t>
                      </a:r>
                      <a:r>
                        <a:rPr lang="ru-RU" sz="1600" b="1" dirty="0" err="1" smtClean="0"/>
                        <a:t>социопсихологический</a:t>
                      </a:r>
                      <a:r>
                        <a:rPr lang="ru-RU" sz="1600" b="1" dirty="0" smtClean="0"/>
                        <a:t> центр»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Чернова Елена Евгеньевна</a:t>
                      </a:r>
                    </a:p>
                    <a:p>
                      <a:r>
                        <a:rPr lang="ru-RU" sz="1600" b="1" dirty="0" smtClean="0"/>
                        <a:t>Начальник отдела 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Достижение целевых показателей НП «Образование» </a:t>
                      </a:r>
                    </a:p>
                    <a:p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04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ГКУСО «Комплексный центр социального обслуживания населения Центрального округа»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Бурлакова</a:t>
                      </a:r>
                      <a:r>
                        <a:rPr lang="ru-RU" sz="1600" b="1" dirty="0" smtClean="0"/>
                        <a:t> А.В., директор</a:t>
                      </a:r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Достижение целевых показателей НП «Образование» </a:t>
                      </a:r>
                    </a:p>
                    <a:p>
                      <a:endParaRPr lang="ru-RU" sz="16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4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8ED79A5-4675-4931-A38F-39DB0BB9E23B}" type="slidenum">
              <a:rPr lang="ru-RU" altLang="ru-RU" sz="800" b="1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800" b="1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Заголовок 5"/>
          <p:cNvSpPr txBox="1">
            <a:spLocks/>
          </p:cNvSpPr>
          <p:nvPr/>
        </p:nvSpPr>
        <p:spPr bwMode="auto">
          <a:xfrm>
            <a:off x="395288" y="-31750"/>
            <a:ext cx="38989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006475">
              <a:lnSpc>
                <a:spcPct val="90000"/>
              </a:lnSpc>
              <a:spcBef>
                <a:spcPts val="750"/>
              </a:spcBef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375"/>
              </a:spcBef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921A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28769"/>
              </p:ext>
            </p:extLst>
          </p:nvPr>
        </p:nvGraphicFramePr>
        <p:xfrm>
          <a:off x="179512" y="869948"/>
          <a:ext cx="8831325" cy="5486402"/>
        </p:xfrm>
        <a:graphic>
          <a:graphicData uri="http://schemas.openxmlformats.org/drawingml/2006/table">
            <a:tbl>
              <a:tblPr firstRow="1" bandRow="1">
                <a:solidFill>
                  <a:srgbClr val="FFCC99"/>
                </a:solidFill>
              </a:tblPr>
              <a:tblGrid>
                <a:gridCol w="540440">
                  <a:extLst>
                    <a:ext uri="{9D8B030D-6E8A-4147-A177-3AD203B41FA5}"/>
                  </a:extLst>
                </a:gridCol>
                <a:gridCol w="1890166">
                  <a:extLst>
                    <a:ext uri="{9D8B030D-6E8A-4147-A177-3AD203B41FA5}"/>
                  </a:extLst>
                </a:gridCol>
                <a:gridCol w="1961747">
                  <a:extLst>
                    <a:ext uri="{9D8B030D-6E8A-4147-A177-3AD203B41FA5}"/>
                  </a:extLst>
                </a:gridCol>
                <a:gridCol w="1584311">
                  <a:extLst>
                    <a:ext uri="{9D8B030D-6E8A-4147-A177-3AD203B41FA5}"/>
                  </a:extLst>
                </a:gridCol>
                <a:gridCol w="1584176"/>
                <a:gridCol w="1270485"/>
              </a:tblGrid>
              <a:tr h="821529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источники финансирования, 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/>
                </a:extLst>
              </a:tr>
              <a:tr h="839724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городского бюджета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областного бюджета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34969"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5499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программного обеспечения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120000,00руб.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9694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буклетов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95499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методической продукции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832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14000,00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14000,00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22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854" y="692696"/>
            <a:ext cx="3024336" cy="289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3429000"/>
            <a:ext cx="6614733" cy="223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7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288762"/>
              </p:ext>
            </p:extLst>
          </p:nvPr>
        </p:nvGraphicFramePr>
        <p:xfrm>
          <a:off x="755575" y="620688"/>
          <a:ext cx="7704857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6">
                  <a:extLst>
                    <a:ext uri="{9D8B030D-6E8A-4147-A177-3AD203B41FA5}">
                      <a16:colId xmlns="" xmlns:a16="http://schemas.microsoft.com/office/drawing/2014/main" val="3452886001"/>
                    </a:ext>
                  </a:extLst>
                </a:gridCol>
                <a:gridCol w="5328591">
                  <a:extLst>
                    <a:ext uri="{9D8B030D-6E8A-4147-A177-3AD203B41FA5}">
                      <a16:colId xmlns="" xmlns:a16="http://schemas.microsoft.com/office/drawing/2014/main" val="4055115307"/>
                    </a:ext>
                  </a:extLst>
                </a:gridCol>
              </a:tblGrid>
              <a:tr h="26282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УП (полное):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Психологическое просвещение родителей как фактор формирования родительских компетенций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187949"/>
                  </a:ext>
                </a:extLst>
              </a:tr>
              <a:tr h="26282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УП (сокращенное при наличии):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</a:t>
                      </a:r>
                      <a:r>
                        <a:rPr lang="ru-RU" sz="36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родительского просвещения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ED0F4-D1FB-433F-A946-CC5EF8D34FCD}" type="slidenum">
              <a:rPr lang="ru-RU" sz="1200" b="1">
                <a:solidFill>
                  <a:schemeClr val="tx1"/>
                </a:solidFill>
              </a:rPr>
              <a:pPr/>
              <a:t>3</a:t>
            </a:fld>
            <a:endParaRPr lang="ru-RU" sz="1200" b="1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86371"/>
              </p:ext>
            </p:extLst>
          </p:nvPr>
        </p:nvGraphicFramePr>
        <p:xfrm>
          <a:off x="323528" y="476671"/>
          <a:ext cx="8280920" cy="1761046"/>
        </p:xfrm>
        <a:graphic>
          <a:graphicData uri="http://schemas.openxmlformats.org/drawingml/2006/table">
            <a:tbl>
              <a:tblPr firstRow="1" firstCol="1" bandRow="1"/>
              <a:tblGrid>
                <a:gridCol w="2122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585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3446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 начала и окончания УП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января 2024 года – 30 декабря 2025 года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443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Скрипинская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Любовь Викторовна,</a:t>
                      </a: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директор МБОУДО ДТДМ, </a:t>
                      </a: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Заслуженный учитель РФ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88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Руководитель УП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84443"/>
              </p:ext>
            </p:extLst>
          </p:nvPr>
        </p:nvGraphicFramePr>
        <p:xfrm>
          <a:off x="323528" y="2305392"/>
          <a:ext cx="8280921" cy="3931920"/>
        </p:xfrm>
        <a:graphic>
          <a:graphicData uri="http://schemas.openxmlformats.org/drawingml/2006/table">
            <a:tbl>
              <a:tblPr firstRow="1" bandRow="1"/>
              <a:tblGrid>
                <a:gridCol w="21185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623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8843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Команда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УП (ФИО,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Байдицкая Любовь Ивановна, заместитель директора по организационно-методической работе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МБОУДО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ДТДМ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Артамонова Алла Анатолиевна,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к.псх.н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научный руководитель проекта;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Гаранина Светлана Александровна, старший методист спортивного отдела;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Едовина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Ольга Юрьевна, старший методист художественного отдела;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Кибенко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Наталья Павловна, методист;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Архипова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Галина Николаевна, методист;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Медведева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Анатольевна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педагог дополнительного образования;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Сосяк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Анна Викторовна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педагог дополнительного образования.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08412"/>
              </p:ext>
            </p:extLst>
          </p:nvPr>
        </p:nvGraphicFramePr>
        <p:xfrm>
          <a:off x="35800" y="1"/>
          <a:ext cx="9108199" cy="7475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98">
                  <a:extLst>
                    <a:ext uri="{9D8B030D-6E8A-4147-A177-3AD203B41FA5}">
                      <a16:colId xmlns="" xmlns:a16="http://schemas.microsoft.com/office/drawing/2014/main" val="3452886001"/>
                    </a:ext>
                  </a:extLst>
                </a:gridCol>
                <a:gridCol w="7187901">
                  <a:extLst>
                    <a:ext uri="{9D8B030D-6E8A-4147-A177-3AD203B41FA5}">
                      <a16:colId xmlns="" xmlns:a16="http://schemas.microsoft.com/office/drawing/2014/main" val="4055115307"/>
                    </a:ext>
                  </a:extLst>
                </a:gridCol>
              </a:tblGrid>
              <a:tr h="38457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Основания для разработки УП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(нормативные документы) 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 Президента Российской Федерации от 21.07.2020 №474 «О национальных целях развития Российской Федерации на период до 2030 года».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 Президента Российской Федерации от 07.05.2018 №204 «О национальных целях и стратегических задачах развития Российской Федерации на период до 2024 года» (с изменениями и дополнениями).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 Президента Российской Федерации от 09.11.2022 г. № 809 «Об утверждении Основ государственной политики по сохранению и укреплению традиционных российских духовно-нравственных ценностей».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Российской Федерации от 29.12.2012 № 273 «Об образовании в Российской Федерации».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№304-ФЗ от 31.07.2020 «О внесении изменений в Федеральный закон «Об образовании в Российской Федерации» по вопросам воспитания обучающихся.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от 19.05.1995 №82-ФЗ «Об общественных объединениях».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Стратегия развития воспитания в Российской Федерации на период до 2025 года (утверждена распоряжением Правительства Российской Федерации от 29.05.2015 № 996-р).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4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Федеральные проекты: «Успех каждого ребенка», «Социальная активность».</a:t>
                      </a: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187949"/>
                  </a:ext>
                </a:extLst>
              </a:tr>
              <a:tr h="35436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роблемы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и актуальность проекта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в деятельности ОУ, на решение  которых направлен УП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Родительское просвещение – важный инструмент реализации нацпроекта «Образование». Изучение проблемы взаимодействия учреждения дополнительного образования и семьи определяется рядом факторов: усложнением социальной среды, растущим темпом развития общества, изобилием противоречивой информации, снижением воспитательного потенциала семьи. Психологическое просвещение — основной способ и одновременно одна из активных форм реализации задач психопрофилактической работы психолога в образовании.</a:t>
                      </a:r>
                      <a:endParaRPr lang="ru-RU" sz="1600" b="1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Психологическое просвещение </a:t>
                      </a:r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раздел профилактической</a:t>
                      </a:r>
                      <a:r>
                        <a:rPr lang="ru-RU" sz="1600" b="1" i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 специалиста-психолога, направленный на формирование у родителей</a:t>
                      </a:r>
                      <a:r>
                        <a:rPr lang="ru-RU" sz="1600" b="1" i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положительных установок к психологической помощи, деятельности психолога-практика и расширение кругозора в области психологического знания. 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600" b="1" i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3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420585"/>
              </p:ext>
            </p:extLst>
          </p:nvPr>
        </p:nvGraphicFramePr>
        <p:xfrm>
          <a:off x="179512" y="260648"/>
          <a:ext cx="8712968" cy="6182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444">
                  <a:extLst>
                    <a:ext uri="{9D8B030D-6E8A-4147-A177-3AD203B41FA5}">
                      <a16:colId xmlns="" xmlns:a16="http://schemas.microsoft.com/office/drawing/2014/main" val="3452886001"/>
                    </a:ext>
                  </a:extLst>
                </a:gridCol>
                <a:gridCol w="6927524">
                  <a:extLst>
                    <a:ext uri="{9D8B030D-6E8A-4147-A177-3AD203B41FA5}">
                      <a16:colId xmlns="" xmlns:a16="http://schemas.microsoft.com/office/drawing/2014/main" val="4055115307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Причины, по которым имеются недостатки (проблемы) в деятельности ОУ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(из анализа деятельности ОУ за 3 года и нормативные документы)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Одна из наиболее частых причин обращения к психологу сегодня – это трудности, испытываемые родителями в воспитании детей. Так, около 56 % проведенных индивидуальных консультаций с родителями были связаны с темой поведенческих проблем ребенка и трудностей, которые родители испытывают при их воспитании.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Современная семья нуждается в помощи в вопросах воспитания и развития ребенка.  Поэтому важно развивать конструктивное взаимодействие психолога образовательного учреждения с семьей. Это возможно посредством реализации психолого-педагогической программы родительского просвещения.</a:t>
                      </a:r>
                      <a:endParaRPr lang="ru-RU" sz="1600" b="1" i="0" u="none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187949"/>
                  </a:ext>
                </a:extLst>
              </a:tr>
              <a:tr h="32304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Предпосылки для успешной реализации УП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</a:rPr>
                        <a:t>(внешние и внутренние)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Практическая значимость состоит в том, что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разработанная психолого-педагогическая программа для родителей,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воплощающает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себе идеи тренинга взаимодействия матерей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 И.М. Марковской, труды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Ю.Б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Гиппенрейтер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Практические материалы могут быть использованы в практической работе педагогических работников – воспитателей, педагогов, психологов образовательных учреждений.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Применение в практике работы с родителями сочетания различных форм групповой и индивидуальной работы. Психолого-педагогическая программа родительского просвещения – это не просто лекции, а создание ситуации активного социально-психологического саморазвития личности родителей.</a:t>
                      </a: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53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16013"/>
              </p:ext>
            </p:extLst>
          </p:nvPr>
        </p:nvGraphicFramePr>
        <p:xfrm>
          <a:off x="179512" y="730326"/>
          <a:ext cx="8928992" cy="6678615"/>
        </p:xfrm>
        <a:graphic>
          <a:graphicData uri="http://schemas.openxmlformats.org/drawingml/2006/table">
            <a:tbl>
              <a:tblPr firstRow="1" bandRow="1"/>
              <a:tblGrid>
                <a:gridCol w="954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3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03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66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6064"/>
              </a:tblGrid>
              <a:tr h="79728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повышение психолого-педагогической грамотности родителей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посредством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формирования мотивации к поиску эффективных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 и  методов семейного воспитания.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575">
                <a:tc row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 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(декабрь 2023)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43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июнь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 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Июнь 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771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родителей, повысивших уровень психолого-педагогической грамотности, посредством участия в программе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психологического просвещения (%)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1134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педагогов, повысивших уровень компетенций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работе с родителями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форматах непрерывного образования и корпоративного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обучения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5154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тематических  мероприятий, проведенных совместно с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родителями и учащимися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41167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методических продуктов (программы, сценарии, метод. рекомендации, разработки занятий и т.д.)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8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30497" y="116632"/>
            <a:ext cx="9129529" cy="486130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Целеполагание проекта  </a:t>
            </a:r>
          </a:p>
        </p:txBody>
      </p:sp>
    </p:spTree>
    <p:extLst>
      <p:ext uri="{BB962C8B-B14F-4D97-AF65-F5344CB8AC3E}">
        <p14:creationId xmlns:p14="http://schemas.microsoft.com/office/powerpoint/2010/main" val="35574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58799"/>
              </p:ext>
            </p:extLst>
          </p:nvPr>
        </p:nvGraphicFramePr>
        <p:xfrm>
          <a:off x="179512" y="116633"/>
          <a:ext cx="8964488" cy="6604843"/>
        </p:xfrm>
        <a:graphic>
          <a:graphicData uri="http://schemas.openxmlformats.org/drawingml/2006/table">
            <a:tbl>
              <a:tblPr firstRow="1" bandRow="1"/>
              <a:tblGrid>
                <a:gridCol w="1147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70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04807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  <a:r>
                        <a:rPr kumimoji="0" lang="ru-RU" sz="18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УП</a:t>
                      </a: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Целеполагание управленческого проекта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00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психолого-педагогической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грамотности родителей(законных представителей);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мотивации к их изменению, поиск и апробирование новых способов поведения.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Участниками психолого-педагогической программы</a:t>
                      </a:r>
                      <a:r>
                        <a:rPr lang="ru-RU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являются – родители</a:t>
                      </a:r>
                      <a:r>
                        <a:rPr lang="ru-RU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(законные представители)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чьи дети посещают «Дворец творчества детей и молодежи»</a:t>
                      </a:r>
                      <a:r>
                        <a:rPr lang="ru-RU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городского округа Тольятти.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 – родители и их дети.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реализации целей и задач программы используются следующие формы работы:</a:t>
                      </a:r>
                      <a:r>
                        <a:rPr lang="ru-RU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консультации и собрания с родителями; тренинговые занятия с родителями и детьми; праздничные программы и семейные мероприятия.</a:t>
                      </a:r>
                      <a:r>
                        <a:rPr lang="ru-RU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консультации и родительские собрания помогают: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определить категории проблем в семейных отношениях с детьми и осознать роль родителя и семьи в становлении ребенка как личности ;создать условия для благоприятного климата взаимодействия с родителями;</a:t>
                      </a:r>
                      <a:r>
                        <a:rPr lang="ru-RU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установить доверительные и партнерские отношения</a:t>
                      </a:r>
                      <a:r>
                        <a:rPr lang="ru-RU" sz="1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родителями.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3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45978"/>
              </p:ext>
            </p:extLst>
          </p:nvPr>
        </p:nvGraphicFramePr>
        <p:xfrm>
          <a:off x="0" y="1268760"/>
          <a:ext cx="9684568" cy="5455920"/>
        </p:xfrm>
        <a:graphic>
          <a:graphicData uri="http://schemas.openxmlformats.org/drawingml/2006/table">
            <a:tbl>
              <a:tblPr firstRow="1" bandRow="1"/>
              <a:tblGrid>
                <a:gridCol w="20291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554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5658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УП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психолого-педагогической грамотности взрослых, воспитывающих ребенка младшего школьного возраста;</a:t>
                      </a:r>
                      <a:r>
                        <a:rPr lang="ru-RU" sz="22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мотивации к их изменению, поиск</a:t>
                      </a:r>
                      <a:r>
                        <a:rPr lang="ru-RU" sz="2200" b="1" baseline="0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апробирование новых способов поведения.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Информировать родителей об особенностях индивидуально-психологического и возрастного развития детей.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Освоить новые навыки взаимодействия родителей с ребенком на основе сотрудничества и партнерства</a:t>
                      </a:r>
                      <a:r>
                        <a:rPr lang="ru-RU" sz="2200" b="1" baseline="0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посредством участия в социально-психологическом тренинге, позволяющем р</a:t>
                      </a: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асширять возможности понимания родителями своих детей.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2200" b="1" baseline="0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</a:t>
                      </a: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ормировать и развивать навыки рефлексии во взаимоотношениях с ребенком.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Создать</a:t>
                      </a:r>
                      <a:r>
                        <a:rPr lang="ru-RU" sz="2200" b="1" baseline="0" dirty="0" smtClean="0">
                          <a:solidFill>
                            <a:srgbClr val="49556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сборник методических рекомендаций по итогам программы психологического просвещения родителей. </a:t>
                      </a:r>
                      <a:endParaRPr lang="ru-RU" sz="2200" b="1" dirty="0" smtClean="0">
                        <a:solidFill>
                          <a:srgbClr val="4955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E4A4397C-CA1E-485D-8DDC-479B42EE1AA6}"/>
              </a:ext>
            </a:extLst>
          </p:cNvPr>
          <p:cNvSpPr txBox="1">
            <a:spLocks/>
          </p:cNvSpPr>
          <p:nvPr/>
        </p:nvSpPr>
        <p:spPr>
          <a:xfrm>
            <a:off x="467545" y="136524"/>
            <a:ext cx="8208912" cy="988220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srgbClr val="0062A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Цель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психолого-педагогического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проекта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раскрывается через задачи: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404422"/>
              </p:ext>
            </p:extLst>
          </p:nvPr>
        </p:nvGraphicFramePr>
        <p:xfrm>
          <a:off x="179512" y="116633"/>
          <a:ext cx="9001000" cy="6634096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8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12167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психолого-педагогической грамотности взрослых, воспитывающих ребенка младшего школьного возраста; формирование мотивации к их изменению, поиск и апробирование новых способов поведения.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49556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18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75864513"/>
              </p:ext>
            </p:extLst>
          </p:nvPr>
        </p:nvGraphicFramePr>
        <p:xfrm>
          <a:off x="1858803" y="1700808"/>
          <a:ext cx="66617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06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</TotalTime>
  <Words>2669</Words>
  <Application>Microsoft Office PowerPoint</Application>
  <PresentationFormat>Экран (4:3)</PresentationFormat>
  <Paragraphs>336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Times New Roman</vt:lpstr>
      <vt:lpstr>Wingdings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Любовь Ивановна</cp:lastModifiedBy>
  <cp:revision>338</cp:revision>
  <cp:lastPrinted>2021-12-16T08:55:07Z</cp:lastPrinted>
  <dcterms:created xsi:type="dcterms:W3CDTF">2012-01-11T08:01:34Z</dcterms:created>
  <dcterms:modified xsi:type="dcterms:W3CDTF">2024-02-15T07:16:44Z</dcterms:modified>
</cp:coreProperties>
</file>